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0035-6F08-B003-D16B-654EEC8F8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E96B2-724A-A6D6-F051-F4867AA75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40BF-DD08-471C-8E8E-DA3C5E7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D20B0-FE06-759C-1A67-B032BBCA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222A6-AEC9-2B92-F031-14B88C6E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5B87-007D-C24A-B91A-835E899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E8FE8-7A81-168D-49C9-30D84CF41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43226-B1F4-9CCB-EBDD-9C1BBFD3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93999-4B97-8818-A220-45DEA01E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0844E-A036-6C99-2761-63040566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7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1E905-3011-C07D-8D98-67861411F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CA1B4-E7C6-9E31-C8E0-B40C3788F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D150-1067-C541-80D7-262BD206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659AE-1D01-E3D4-C4FD-C8C4A5A7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5A64-2007-F0AD-BA3D-EBFC61A8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8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62EB-6E75-B931-3A3C-2678FA90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2377-AFF4-03CE-705D-7D0A474D9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23B4D-FF71-512F-5031-513F70AC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929BB-8B03-CC97-F3D2-55CE8B98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C0BBE-B683-83DD-4F4F-71263FA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C3DB-D6AC-44B7-453C-5DD78E45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8365-D87F-B2CC-4628-F451FDBBE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211A-3688-E717-DCF7-8DE72174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205C-40B0-83B5-C667-9E6A8A30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483B9-9960-7A32-B1BC-FF11C870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7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1E66-77A4-A119-8A77-7AB95CBA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AB16-977B-6E88-3C71-7BDE476F2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C10E8-3857-4D1E-1EF0-B139F904F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0F9E7-D7F6-AAAA-F8ED-37BD1F8B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793F8-4125-6255-8380-D99117AF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BAD4C-1BD9-CC7E-57B6-354AB078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1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CCC5-6FA2-BD58-1357-5C2C33C6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8D4B-4D95-89BD-57BC-C1ED1CDD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A734A-85D7-D65B-0EA8-3A093A0F5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A400A-31CE-52EC-E3AE-9FBA85A41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CD8AA-4689-0F2D-8772-A4AA9FC09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828FB-2784-487E-D6B1-9314C653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65AFE-C6DC-4584-65B4-94D4E0F7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BF461-7CE5-2720-1075-F3F6EDDE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4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8DDD-7456-8663-F599-07D29DBD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C982F-ADD7-14ED-3CC0-59C8E415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64D5D-2DDC-A698-BC58-C15B995D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F1E06-C299-DEA8-6D4B-1BA088F3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D2976-4648-CC47-EC6B-F813428C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0774D-1126-332B-530D-72E10870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B74F1-A10D-9942-59EF-70533B2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5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81D1-C051-F752-299D-4ED4ED76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7EF9-1688-E375-05A2-FFE55934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23B11-AF9C-415A-2EC7-DB007F74A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478-21F1-0405-EF0B-BF99EE4D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F57CE-42EC-4DB0-4A16-F1842D8C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AA43E-2011-8A30-0E33-1A37F40D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2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75A8-FA2F-3198-6202-C516D0EC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8A416-99CF-6EC2-81D4-870115742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98FA8-CC3B-EAAB-2465-E58297792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BDB4C-5842-CB96-AEA2-BA2D2598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CE58-6317-9FA4-3AFD-917411C4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932F8-0725-343B-0717-4847971B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7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BEBEB-4843-2A95-AF9C-E49DC423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F86A4-0BE4-02CF-80EC-043354BFA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D27B-1FF5-F9D9-9406-58B62C09B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71650C-5BFC-43D4-BBA4-EA4B0FFEDAB6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25E4-6317-9909-AA73-87CB27211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C03A-A910-C4CE-5CE4-38A64F6C5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7154D-6C0C-4330-BA85-1D81F38C4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20E-FC44-2AC5-6A58-704E664C8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BB3EE-8079-0632-E1B0-07DD38882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5FC99-8F95-DCE5-CED5-A066A524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2B5-8EDC-DBF0-A001-C63E6494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54F7F7-57B5-07C7-7195-FB4B3E8FE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20BA-E7CD-18FA-856B-EC020D79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C7C28-C763-5CEA-A3B2-420E7BDFF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-21432"/>
            <a:ext cx="9172575" cy="68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Maddern</dc:creator>
  <cp:lastModifiedBy>Ed Maddern</cp:lastModifiedBy>
  <cp:revision>1</cp:revision>
  <dcterms:created xsi:type="dcterms:W3CDTF">2026-05-05T13:48:58Z</dcterms:created>
  <dcterms:modified xsi:type="dcterms:W3CDTF">2026-05-05T13:50:19Z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8edf35-91ea-44e1-afab-38c462b39a0c_Enabled">
    <vt:lpwstr>true</vt:lpwstr>
  </property>
  <property fmtid="{D5CDD505-2E9C-101B-9397-08002B2CF9AE}" pid="3" name="MSIP_Label_7a8edf35-91ea-44e1-afab-38c462b39a0c_SetDate">
    <vt:lpwstr>2026-05-05T13:50:19Z</vt:lpwstr>
  </property>
  <property fmtid="{D5CDD505-2E9C-101B-9397-08002B2CF9AE}" pid="4" name="MSIP_Label_7a8edf35-91ea-44e1-afab-38c462b39a0c_Method">
    <vt:lpwstr>Standard</vt:lpwstr>
  </property>
  <property fmtid="{D5CDD505-2E9C-101B-9397-08002B2CF9AE}" pid="5" name="MSIP_Label_7a8edf35-91ea-44e1-afab-38c462b39a0c_Name">
    <vt:lpwstr>Official</vt:lpwstr>
  </property>
  <property fmtid="{D5CDD505-2E9C-101B-9397-08002B2CF9AE}" pid="6" name="MSIP_Label_7a8edf35-91ea-44e1-afab-38c462b39a0c_SiteId">
    <vt:lpwstr>aaacb679-c381-48fb-b320-f9d581ee948f</vt:lpwstr>
  </property>
  <property fmtid="{D5CDD505-2E9C-101B-9397-08002B2CF9AE}" pid="7" name="MSIP_Label_7a8edf35-91ea-44e1-afab-38c462b39a0c_ActionId">
    <vt:lpwstr>cc18ac20-406f-4a56-9fff-62ed3b37bb16</vt:lpwstr>
  </property>
  <property fmtid="{D5CDD505-2E9C-101B-9397-08002B2CF9AE}" pid="8" name="MSIP_Label_7a8edf35-91ea-44e1-afab-38c462b39a0c_ContentBits">
    <vt:lpwstr>0</vt:lpwstr>
  </property>
  <property fmtid="{D5CDD505-2E9C-101B-9397-08002B2CF9AE}" pid="9" name="MSIP_Label_7a8edf35-91ea-44e1-afab-38c462b39a0c_Tag">
    <vt:lpwstr>10, 3, 0, 1</vt:lpwstr>
  </property>
</Properties>
</file>