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2F98-2509-4FCB-7F92-ECDD06FFE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966A0-6FF0-37DA-2ACD-85744DBF2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EA48-3E14-078D-51B9-9832B7E6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4B1A-926C-65E8-7179-8A7E1A6B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4E7B-17BB-E286-7682-EBC41BA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3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1E5B-9C5B-8D23-8353-501B7387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BB7E7-05D5-6B1D-B376-716A5EB4A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0ED86-49E0-52B1-ECA6-9EB0E7DD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0E35E-5708-6196-D910-A52CBCA6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E8C0-602C-B713-F7BF-B2335706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A58E4-7604-B2B0-94EB-80A34BE39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26F84-27DC-25B1-4DFB-86F6EA82B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50FC-D118-79B9-CC6B-A6893A50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2336-2B31-85CD-70A9-AE595849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B96BC-B702-84FB-5205-B9734261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3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25B8-CB07-EA1D-CE0B-99CD0265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958F-5FFD-02D6-2D15-510144D7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374A8-A891-05F8-0FFD-EA1D79BA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1C496-81FF-E113-1D3B-E2BA42FB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E458-B433-FBAB-B65F-CEC6F2E5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8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5106-DBAB-8121-0B14-666DCB59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F17E-F9A3-3FE1-A0C8-098D8225E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37DBF-6B8B-7C20-6D79-4B9087BE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67CD8-2646-64FA-AA94-5A2458F0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F486F-32B8-C55E-02CE-0DADBB6B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3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951C-D291-BEEF-534C-CAB1559D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0A0E-F98B-6ABD-D64E-1190E4390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3ECCB-76F3-4C29-52D7-3473DD66C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8E234-B67B-45C1-2224-753F21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C9FF-0784-F069-A2ED-869858F2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A00A9-8E53-3E73-EB9A-9ED05A03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9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B3D9-CD7B-5789-7961-54D01C45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002EC-2446-2202-6BB1-4ED8094B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0FCFC-0FAE-9CF9-A1F9-59F4FCB6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B8349-0653-0B13-4D04-032FC310C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834DF-1C95-8F7F-EA2E-A280DDE98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2260B-B854-FEF0-D06E-F3C28D4B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4B367-7126-92D5-6674-88F89BA9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4C91F-4C22-D949-2383-B6A660CC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6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BD6F-32C9-7D61-B581-6269CD5B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0D13C-F898-18A0-3F4D-693768FC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70B80-89CE-D934-8F2C-ED2B606C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10284-7B71-9EB1-4391-9F1AF535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1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BB10E-5ED9-1A5F-A403-D767EE80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52886-CCA6-7B9C-353B-C6D9FAC7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7091-249D-E0F0-135A-E00FE196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3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894A-9467-4FB4-B7DB-17EF418F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CABD-F91E-8E6A-92D5-986662C9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A855-0268-61AE-3221-46FD062E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B0E9F-1391-9BEB-15A3-C8E42C23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85B59-2083-8C4A-3095-99874A30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E313-1472-9C89-3864-E0EA3D75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8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8CB7-A64B-7656-99FE-7EC335EA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5CF4F-7EC6-E409-0AFA-D93E7EB7E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46993-B60F-98B9-051B-C9CCCB74B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B0B65-755A-A58D-F821-69EF87B8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B2749-339B-A5F5-2E87-3B596712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983C3-58CB-4238-3AF5-DC236505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03729-B604-B78D-D380-140CD650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AD7E6-E9FE-0B5A-8A01-434651D7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B6A5-50D5-C9EA-BE47-083FBA539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D4321-1479-4482-8907-08AD97171602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71664-145A-80EE-C353-61FC4ABFD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5C3E-F417-206B-3C9B-E56B8FDB6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7799B-53D4-4016-92E9-ACEADEA1F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E059-47F5-EACD-7877-678701303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0987B-EAB7-4783-DBD1-C2B7C049D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869C66-7B16-C3E7-B971-D44AFC347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B998-F089-20C9-D056-FA6BAA1C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FB1A3-6A3B-FC4B-D784-3B1F2D983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8" y="0"/>
            <a:ext cx="9179983" cy="68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0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5560-90DD-3761-CC56-4AEE4B2B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96516-1996-2EA0-E658-FCBC57D1C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08" y="0"/>
            <a:ext cx="9154583" cy="68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5D5F-2DB0-C934-24C7-E464AF36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AAE53-F55D-5D8F-2AA1-A1E63D54B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96" y="0"/>
            <a:ext cx="9126008" cy="68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7A76-BE48-D26B-4430-B43219F9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A4CED-2608-4FD9-8C1F-AA0C0D943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3" y="-22224"/>
            <a:ext cx="9173633" cy="68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CB51-80B2-7505-1197-10D858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8BF37-3C3F-24FE-E63C-F84317007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BEC1-93A3-45A6-1968-B0377D5C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DF3814-D9F4-B1F1-A0A9-F95129EA4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A6CD-156C-1860-28D0-F1C249C3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C5BDE-7D7D-A646-3904-99DDD3954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08" y="0"/>
            <a:ext cx="9154583" cy="68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9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1E7-F17B-77CB-2BE7-CED565FD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C80C8-9F56-BB31-E4DE-6D466D5D1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Maddern</dc:creator>
  <cp:lastModifiedBy>Ed Maddern</cp:lastModifiedBy>
  <cp:revision>1</cp:revision>
  <dcterms:created xsi:type="dcterms:W3CDTF">2026-05-05T13:24:30Z</dcterms:created>
  <dcterms:modified xsi:type="dcterms:W3CDTF">2026-05-05T13:28:38Z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8edf35-91ea-44e1-afab-38c462b39a0c_Enabled">
    <vt:lpwstr>true</vt:lpwstr>
  </property>
  <property fmtid="{D5CDD505-2E9C-101B-9397-08002B2CF9AE}" pid="3" name="MSIP_Label_7a8edf35-91ea-44e1-afab-38c462b39a0c_SetDate">
    <vt:lpwstr>2026-05-05T13:28:38Z</vt:lpwstr>
  </property>
  <property fmtid="{D5CDD505-2E9C-101B-9397-08002B2CF9AE}" pid="4" name="MSIP_Label_7a8edf35-91ea-44e1-afab-38c462b39a0c_Method">
    <vt:lpwstr>Standard</vt:lpwstr>
  </property>
  <property fmtid="{D5CDD505-2E9C-101B-9397-08002B2CF9AE}" pid="5" name="MSIP_Label_7a8edf35-91ea-44e1-afab-38c462b39a0c_Name">
    <vt:lpwstr>Official</vt:lpwstr>
  </property>
  <property fmtid="{D5CDD505-2E9C-101B-9397-08002B2CF9AE}" pid="6" name="MSIP_Label_7a8edf35-91ea-44e1-afab-38c462b39a0c_SiteId">
    <vt:lpwstr>aaacb679-c381-48fb-b320-f9d581ee948f</vt:lpwstr>
  </property>
  <property fmtid="{D5CDD505-2E9C-101B-9397-08002B2CF9AE}" pid="7" name="MSIP_Label_7a8edf35-91ea-44e1-afab-38c462b39a0c_ActionId">
    <vt:lpwstr>5e4b09fd-198a-425c-8b6c-92583aa607fa</vt:lpwstr>
  </property>
  <property fmtid="{D5CDD505-2E9C-101B-9397-08002B2CF9AE}" pid="8" name="MSIP_Label_7a8edf35-91ea-44e1-afab-38c462b39a0c_ContentBits">
    <vt:lpwstr>0</vt:lpwstr>
  </property>
  <property fmtid="{D5CDD505-2E9C-101B-9397-08002B2CF9AE}" pid="9" name="MSIP_Label_7a8edf35-91ea-44e1-afab-38c462b39a0c_Tag">
    <vt:lpwstr>10, 3, 0, 1</vt:lpwstr>
  </property>
</Properties>
</file>