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458" r:id="rId2"/>
    <p:sldId id="454" r:id="rId3"/>
    <p:sldId id="459" r:id="rId4"/>
    <p:sldId id="465" r:id="rId5"/>
    <p:sldId id="462" r:id="rId6"/>
    <p:sldId id="466" r:id="rId7"/>
    <p:sldId id="463" r:id="rId8"/>
    <p:sldId id="467" r:id="rId9"/>
    <p:sldId id="434" r:id="rId10"/>
    <p:sldId id="464" r:id="rId1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1711A8E-776C-481E-945E-103CEED11BD6}">
          <p14:sldIdLst>
            <p14:sldId id="458"/>
            <p14:sldId id="454"/>
            <p14:sldId id="459"/>
            <p14:sldId id="465"/>
            <p14:sldId id="462"/>
            <p14:sldId id="466"/>
            <p14:sldId id="463"/>
            <p14:sldId id="467"/>
            <p14:sldId id="434"/>
            <p14:sldId id="4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FF"/>
    <a:srgbClr val="9933FF"/>
    <a:srgbClr val="FF6600"/>
    <a:srgbClr val="FFFFCC"/>
    <a:srgbClr val="FF9999"/>
    <a:srgbClr val="66FFFF"/>
    <a:srgbClr val="FFFF00"/>
    <a:srgbClr val="FF66CC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72" autoAdjust="0"/>
  </p:normalViewPr>
  <p:slideViewPr>
    <p:cSldViewPr snapToGrid="0"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notesViewPr>
    <p:cSldViewPr snapToGrid="0">
      <p:cViewPr varScale="1">
        <p:scale>
          <a:sx n="57" d="100"/>
          <a:sy n="57" d="100"/>
        </p:scale>
        <p:origin x="-3840" y="-84"/>
      </p:cViewPr>
      <p:guideLst>
        <p:guide orient="horz" pos="3025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842" cy="479847"/>
          </a:xfrm>
          <a:prstGeom prst="rect">
            <a:avLst/>
          </a:prstGeom>
        </p:spPr>
        <p:txBody>
          <a:bodyPr vert="horz" lIns="65261" tIns="32630" rIns="65261" bIns="32630" rtlCol="0"/>
          <a:lstStyle>
            <a:lvl1pPr algn="l">
              <a:defRPr sz="9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020" y="1"/>
            <a:ext cx="3171012" cy="479847"/>
          </a:xfrm>
          <a:prstGeom prst="rect">
            <a:avLst/>
          </a:prstGeom>
        </p:spPr>
        <p:txBody>
          <a:bodyPr vert="horz" lIns="65261" tIns="32630" rIns="65261" bIns="32630" rtlCol="0"/>
          <a:lstStyle>
            <a:lvl1pPr algn="r">
              <a:defRPr sz="900"/>
            </a:lvl1pPr>
          </a:lstStyle>
          <a:p>
            <a:fld id="{4C2C1303-0A61-4CEA-8A98-05D6A1FAD411}" type="datetimeFigureOut">
              <a:rPr lang="en-GB" smtClean="0"/>
              <a:t>26/02/2024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230"/>
            <a:ext cx="3169842" cy="479847"/>
          </a:xfrm>
          <a:prstGeom prst="rect">
            <a:avLst/>
          </a:prstGeom>
        </p:spPr>
        <p:txBody>
          <a:bodyPr vert="horz" lIns="65261" tIns="32630" rIns="65261" bIns="32630" rtlCol="0" anchor="b"/>
          <a:lstStyle>
            <a:lvl1pPr algn="l">
              <a:defRPr sz="9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020" y="9119230"/>
            <a:ext cx="3171012" cy="479847"/>
          </a:xfrm>
          <a:prstGeom prst="rect">
            <a:avLst/>
          </a:prstGeom>
        </p:spPr>
        <p:txBody>
          <a:bodyPr vert="horz" lIns="65261" tIns="32630" rIns="65261" bIns="32630" rtlCol="0" anchor="b"/>
          <a:lstStyle>
            <a:lvl1pPr algn="r">
              <a:defRPr sz="900"/>
            </a:lvl1pPr>
          </a:lstStyle>
          <a:p>
            <a:fld id="{A7BA19B4-FFCC-4FF5-893F-E22BA1C893F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53344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169920" cy="480060"/>
          </a:xfrm>
          <a:prstGeom prst="rect">
            <a:avLst/>
          </a:prstGeom>
        </p:spPr>
        <p:txBody>
          <a:bodyPr vert="horz" lIns="99032" tIns="49517" rIns="99032" bIns="49517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90" y="1"/>
            <a:ext cx="3169920" cy="480060"/>
          </a:xfrm>
          <a:prstGeom prst="rect">
            <a:avLst/>
          </a:prstGeom>
        </p:spPr>
        <p:txBody>
          <a:bodyPr vert="horz" lIns="99032" tIns="49517" rIns="99032" bIns="49517" rtlCol="0"/>
          <a:lstStyle>
            <a:lvl1pPr algn="r">
              <a:defRPr sz="1300"/>
            </a:lvl1pPr>
          </a:lstStyle>
          <a:p>
            <a:fld id="{D9060EF4-4A0A-4930-9AE3-26D91E17CBEB}" type="datetimeFigureOut">
              <a:rPr lang="en-GB" smtClean="0"/>
              <a:t>26/02/2024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32" tIns="49517" rIns="99032" bIns="49517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9032" tIns="49517" rIns="99032" bIns="4951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119474"/>
            <a:ext cx="3169920" cy="480060"/>
          </a:xfrm>
          <a:prstGeom prst="rect">
            <a:avLst/>
          </a:prstGeom>
        </p:spPr>
        <p:txBody>
          <a:bodyPr vert="horz" lIns="99032" tIns="49517" rIns="99032" bIns="49517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90" y="9119474"/>
            <a:ext cx="3169920" cy="480060"/>
          </a:xfrm>
          <a:prstGeom prst="rect">
            <a:avLst/>
          </a:prstGeom>
        </p:spPr>
        <p:txBody>
          <a:bodyPr vert="horz" lIns="99032" tIns="49517" rIns="99032" bIns="49517" rtlCol="0" anchor="b"/>
          <a:lstStyle>
            <a:lvl1pPr algn="r">
              <a:defRPr sz="1300"/>
            </a:lvl1pPr>
          </a:lstStyle>
          <a:p>
            <a:fld id="{52CAE50E-A975-4957-9C49-369D8DAB4FB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595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25700" y="371475"/>
            <a:ext cx="2465388" cy="184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817D0-8880-4FF3-AA8C-2AC1820B7547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4860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CAE50E-A975-4957-9C49-369D8DAB4FB2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5764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CAE50E-A975-4957-9C49-369D8DAB4FB2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5915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CAE50E-A975-4957-9C49-369D8DAB4FB2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5253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CAE50E-A975-4957-9C49-369D8DAB4FB2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1229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97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080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997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4 February,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DAA9802-4324-4639-A914-78D147AFFC7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7234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58BE-88FA-43E9-B391-846781B2A378}" type="datetimeFigureOut">
              <a:rPr lang="en-GB" smtClean="0"/>
              <a:t>26/02/2024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B4D3-2E35-45DC-B656-19A2774CEC2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0610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754A71D5-3BD6-4B1C-BB0B-38EE477EFFE4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950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172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6" r:id="rId4"/>
    <p:sldLayoutId id="2147483667" r:id="rId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" name="Table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2170"/>
              </p:ext>
            </p:extLst>
          </p:nvPr>
        </p:nvGraphicFramePr>
        <p:xfrm>
          <a:off x="98234" y="833259"/>
          <a:ext cx="8947537" cy="5311706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{073A0DAA-6AF3-43AB-8588-CEC1D06C72B9}</a:tableStyleId>
              </a:tblPr>
              <a:tblGrid>
                <a:gridCol w="1258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42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42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42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42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42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429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429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5429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5429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07882">
                <a:tc gridSpan="10">
                  <a:txBody>
                    <a:bodyPr/>
                    <a:lstStyle/>
                    <a:p>
                      <a:pPr algn="ctr"/>
                      <a:r>
                        <a:rPr lang="en-GB" sz="900" b="0"/>
                        <a:t>Construction </a:t>
                      </a:r>
                      <a:r>
                        <a:rPr lang="en-GB" sz="900" b="0" dirty="0"/>
                        <a:t>Programme – CL 001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95">
                <a:tc rowSpan="2">
                  <a:txBody>
                    <a:bodyPr/>
                    <a:lstStyle/>
                    <a:p>
                      <a:pPr algn="ctr"/>
                      <a:r>
                        <a:rPr lang="en-GB" sz="700" b="0" dirty="0">
                          <a:solidFill>
                            <a:schemeClr val="bg1"/>
                          </a:solidFill>
                        </a:rPr>
                        <a:t>Activity Description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bg1"/>
                          </a:solidFill>
                        </a:rPr>
                        <a:t>2024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bg1"/>
                          </a:solidFill>
                        </a:rPr>
                        <a:t>2025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bg1"/>
                          </a:solidFill>
                        </a:rPr>
                        <a:t>2025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695">
                <a:tc vMerge="1">
                  <a:txBody>
                    <a:bodyPr/>
                    <a:lstStyle/>
                    <a:p>
                      <a:pPr algn="ctr"/>
                      <a:endParaRPr lang="en-GB" sz="700" b="0" dirty="0">
                        <a:solidFill>
                          <a:schemeClr val="bg1"/>
                        </a:solidFill>
                      </a:endParaRP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chemeClr val="bg1"/>
                          </a:solidFill>
                        </a:rPr>
                        <a:t>Nov- Dec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chemeClr val="bg1"/>
                          </a:solidFill>
                        </a:rPr>
                        <a:t>Jan-Feb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chemeClr val="bg1"/>
                          </a:solidFill>
                        </a:rPr>
                        <a:t>Mar-Apr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chemeClr val="bg1"/>
                          </a:solidFill>
                        </a:rPr>
                        <a:t>May-Jun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chemeClr val="bg1"/>
                          </a:solidFill>
                        </a:rPr>
                        <a:t>Jul-Aug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chemeClr val="bg1"/>
                          </a:solidFill>
                        </a:rPr>
                        <a:t>Sep-Oct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chemeClr val="bg1"/>
                          </a:solidFill>
                        </a:rPr>
                        <a:t>Nov-Dec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chemeClr val="bg1"/>
                          </a:solidFill>
                        </a:rPr>
                        <a:t>Jan-Feb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chemeClr val="bg1"/>
                          </a:solidFill>
                        </a:rPr>
                        <a:t>Mar-Apr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525">
                <a:tc>
                  <a:txBody>
                    <a:bodyPr/>
                    <a:lstStyle/>
                    <a:p>
                      <a:pPr algn="l"/>
                      <a:r>
                        <a:rPr lang="en-GB" sz="700" b="0" baseline="0" dirty="0"/>
                        <a:t>BDL Appointed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8525">
                <a:tc>
                  <a:txBody>
                    <a:bodyPr/>
                    <a:lstStyle/>
                    <a:p>
                      <a:pPr algn="l"/>
                      <a:r>
                        <a:rPr lang="en-GB" sz="700" b="0" baseline="0" dirty="0"/>
                        <a:t>Clearance of PC Planning Reserve Matters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8525">
                <a:tc>
                  <a:txBody>
                    <a:bodyPr/>
                    <a:lstStyle/>
                    <a:p>
                      <a:pPr algn="l"/>
                      <a:r>
                        <a:rPr lang="en-GB" sz="700" b="0" baseline="0" dirty="0"/>
                        <a:t>RIBA Stage 4 Design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5609">
                <a:tc>
                  <a:txBody>
                    <a:bodyPr/>
                    <a:lstStyle/>
                    <a:p>
                      <a:pPr algn="l"/>
                      <a:r>
                        <a:rPr lang="en-GB" sz="700" b="0" baseline="0" dirty="0"/>
                        <a:t>Demolition Inc S81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5609">
                <a:tc>
                  <a:txBody>
                    <a:bodyPr/>
                    <a:lstStyle/>
                    <a:p>
                      <a:pPr algn="l"/>
                      <a:r>
                        <a:rPr lang="en-GB" sz="700" b="0" baseline="0" dirty="0"/>
                        <a:t>Overall Construction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6635840"/>
                  </a:ext>
                </a:extLst>
              </a:tr>
              <a:tr h="235609">
                <a:tc>
                  <a:txBody>
                    <a:bodyPr/>
                    <a:lstStyle/>
                    <a:p>
                      <a:pPr algn="l"/>
                      <a:r>
                        <a:rPr lang="en-GB" sz="700" b="0" baseline="0" dirty="0"/>
                        <a:t>Site Establishment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5609">
                <a:tc>
                  <a:txBody>
                    <a:bodyPr/>
                    <a:lstStyle/>
                    <a:p>
                      <a:pPr algn="l"/>
                      <a:r>
                        <a:rPr lang="en-GB" sz="700" b="0" baseline="0" dirty="0"/>
                        <a:t>Access Road and Parking Bays Inc MUGA Stage 1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3652">
                <a:tc>
                  <a:txBody>
                    <a:bodyPr/>
                    <a:lstStyle/>
                    <a:p>
                      <a:pPr algn="l"/>
                      <a:r>
                        <a:rPr lang="en-GB" sz="700" b="0" dirty="0"/>
                        <a:t>Substructures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565">
                <a:tc>
                  <a:txBody>
                    <a:bodyPr/>
                    <a:lstStyle/>
                    <a:p>
                      <a:pPr algn="l"/>
                      <a:r>
                        <a:rPr lang="en-GB" sz="700" b="0" dirty="0"/>
                        <a:t>Superstructures/Envelope/</a:t>
                      </a:r>
                    </a:p>
                    <a:p>
                      <a:pPr algn="l"/>
                      <a:r>
                        <a:rPr lang="en-GB" sz="700" b="0" dirty="0"/>
                        <a:t>Roofs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6762">
                <a:tc>
                  <a:txBody>
                    <a:bodyPr/>
                    <a:lstStyle/>
                    <a:p>
                      <a:pPr algn="l"/>
                      <a:r>
                        <a:rPr lang="en-GB" sz="700" b="0" dirty="0"/>
                        <a:t>Internal Fit out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5609">
                <a:tc>
                  <a:txBody>
                    <a:bodyPr/>
                    <a:lstStyle/>
                    <a:p>
                      <a:pPr algn="l"/>
                      <a:r>
                        <a:rPr lang="en-GB" sz="700" b="0" dirty="0"/>
                        <a:t>Block One –Education Facility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56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/>
                        <a:t>Block Two – 3 Units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23167"/>
                  </a:ext>
                </a:extLst>
              </a:tr>
              <a:tr h="2356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/>
                        <a:t>Block Three – 3 Units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5609">
                <a:tc>
                  <a:txBody>
                    <a:bodyPr/>
                    <a:lstStyle/>
                    <a:p>
                      <a:pPr algn="l"/>
                      <a:r>
                        <a:rPr lang="en-GB" sz="700" b="0" dirty="0"/>
                        <a:t>Block Specific Externals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56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/>
                        <a:t>Main External Works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3715404"/>
                  </a:ext>
                </a:extLst>
              </a:tr>
              <a:tr h="2585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/>
                        <a:t>Inspections &amp; Lock Ups</a:t>
                      </a:r>
                    </a:p>
                    <a:p>
                      <a:pPr algn="l"/>
                      <a:r>
                        <a:rPr lang="en-GB" sz="700" b="0" dirty="0"/>
                        <a:t>Available</a:t>
                      </a:r>
                    </a:p>
                    <a:p>
                      <a:pPr algn="l"/>
                      <a:endParaRPr lang="en-GB" sz="7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44278">
                <a:tc>
                  <a:txBody>
                    <a:bodyPr/>
                    <a:lstStyle/>
                    <a:p>
                      <a:pPr algn="l"/>
                      <a:r>
                        <a:rPr lang="en-GB" sz="700" b="0" dirty="0"/>
                        <a:t>Project Completion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255" name="Rectangle 254"/>
          <p:cNvSpPr/>
          <p:nvPr/>
        </p:nvSpPr>
        <p:spPr bwMode="auto">
          <a:xfrm>
            <a:off x="1809775" y="2044723"/>
            <a:ext cx="1782509" cy="79217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4" name="Text Box 128"/>
          <p:cNvSpPr txBox="1">
            <a:spLocks noChangeArrowheads="1"/>
          </p:cNvSpPr>
          <p:nvPr/>
        </p:nvSpPr>
        <p:spPr bwMode="auto">
          <a:xfrm>
            <a:off x="-2" y="6333733"/>
            <a:ext cx="445378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r>
              <a:rPr lang="en-GB" altLang="en-US" sz="1800" b="1" i="1" dirty="0">
                <a:solidFill>
                  <a:srgbClr val="00B0F0"/>
                </a:solidFill>
                <a:latin typeface="Calibri" panose="020F0502020204030204" pitchFamily="34" charset="0"/>
              </a:rPr>
              <a:t>High Level Programme</a:t>
            </a:r>
            <a:endParaRPr lang="en-US" altLang="en-US" sz="1800" b="1" i="1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56167" y="2285882"/>
            <a:ext cx="2714773" cy="216622"/>
          </a:xfrm>
          <a:prstGeom prst="rect">
            <a:avLst/>
          </a:prstGeom>
          <a:solidFill>
            <a:srgbClr val="00B0F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R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2400" b="0" i="0" u="none" strike="noStrike" cap="none" normalizeH="0" baseline="0">
                <a:ln>
                  <a:noFill/>
                </a:ln>
                <a:effectLst/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r>
              <a:rPr lang="en-GB" sz="900" dirty="0"/>
              <a:t>Net Construction Programme 52 Calendar weeks</a:t>
            </a:r>
          </a:p>
        </p:txBody>
      </p:sp>
      <p:sp>
        <p:nvSpPr>
          <p:cNvPr id="16" name="Diamond 15">
            <a:extLst>
              <a:ext uri="{FF2B5EF4-FFF2-40B4-BE49-F238E27FC236}">
                <a16:creationId xmlns:a16="http://schemas.microsoft.com/office/drawing/2014/main" id="{7A1D88E5-5EF2-2F6B-45AD-8C2ED0FC6849}"/>
              </a:ext>
            </a:extLst>
          </p:cNvPr>
          <p:cNvSpPr/>
          <p:nvPr/>
        </p:nvSpPr>
        <p:spPr bwMode="auto">
          <a:xfrm>
            <a:off x="8253621" y="5870303"/>
            <a:ext cx="153950" cy="169083"/>
          </a:xfrm>
          <a:prstGeom prst="diamond">
            <a:avLst/>
          </a:prstGeom>
          <a:solidFill>
            <a:srgbClr val="C0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1C57EA-09FA-DEEB-0257-9DB78CB9BE63}"/>
              </a:ext>
            </a:extLst>
          </p:cNvPr>
          <p:cNvSpPr txBox="1"/>
          <p:nvPr/>
        </p:nvSpPr>
        <p:spPr>
          <a:xfrm>
            <a:off x="8330377" y="5853597"/>
            <a:ext cx="7285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/>
              <a:t>PC 31/03/25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D6E9F72-EE7B-5635-86DD-C1F3309107E4}"/>
              </a:ext>
            </a:extLst>
          </p:cNvPr>
          <p:cNvSpPr/>
          <p:nvPr/>
        </p:nvSpPr>
        <p:spPr bwMode="auto">
          <a:xfrm>
            <a:off x="1811953" y="2044183"/>
            <a:ext cx="1782506" cy="79217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61E4F20-6DCA-5F5D-6EE5-12A15C92D941}"/>
              </a:ext>
            </a:extLst>
          </p:cNvPr>
          <p:cNvCxnSpPr>
            <a:cxnSpLocks/>
          </p:cNvCxnSpPr>
          <p:nvPr/>
        </p:nvCxnSpPr>
        <p:spPr>
          <a:xfrm>
            <a:off x="1803643" y="1935340"/>
            <a:ext cx="0" cy="164587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93B4660-DC2A-9E04-9537-E25F0D77ECEB}"/>
              </a:ext>
            </a:extLst>
          </p:cNvPr>
          <p:cNvCxnSpPr>
            <a:cxnSpLocks/>
          </p:cNvCxnSpPr>
          <p:nvPr/>
        </p:nvCxnSpPr>
        <p:spPr>
          <a:xfrm>
            <a:off x="3586928" y="2140246"/>
            <a:ext cx="0" cy="825912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A76CC41-3315-5441-9615-10435C53E580}"/>
              </a:ext>
            </a:extLst>
          </p:cNvPr>
          <p:cNvCxnSpPr>
            <a:cxnSpLocks/>
          </p:cNvCxnSpPr>
          <p:nvPr/>
        </p:nvCxnSpPr>
        <p:spPr>
          <a:xfrm flipH="1">
            <a:off x="4972610" y="3586940"/>
            <a:ext cx="1784" cy="260816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D813FC7-63F6-AAE8-FF37-419E2228AD0A}"/>
              </a:ext>
            </a:extLst>
          </p:cNvPr>
          <p:cNvCxnSpPr>
            <a:cxnSpLocks/>
          </p:cNvCxnSpPr>
          <p:nvPr/>
        </p:nvCxnSpPr>
        <p:spPr>
          <a:xfrm>
            <a:off x="6008736" y="3948075"/>
            <a:ext cx="0" cy="428832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164380F-E624-834F-045E-F3469B4793E7}"/>
              </a:ext>
            </a:extLst>
          </p:cNvPr>
          <p:cNvCxnSpPr>
            <a:cxnSpLocks/>
          </p:cNvCxnSpPr>
          <p:nvPr/>
        </p:nvCxnSpPr>
        <p:spPr>
          <a:xfrm flipH="1">
            <a:off x="6103267" y="4408639"/>
            <a:ext cx="1784" cy="180970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4C8EC93E-393C-88B7-E412-4BD402130190}"/>
              </a:ext>
            </a:extLst>
          </p:cNvPr>
          <p:cNvCxnSpPr>
            <a:cxnSpLocks/>
          </p:cNvCxnSpPr>
          <p:nvPr/>
        </p:nvCxnSpPr>
        <p:spPr>
          <a:xfrm>
            <a:off x="8332775" y="5668522"/>
            <a:ext cx="0" cy="202489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C8137112-53EC-3BD4-1CE8-BC6C71CC0EF1}"/>
              </a:ext>
            </a:extLst>
          </p:cNvPr>
          <p:cNvSpPr/>
          <p:nvPr/>
        </p:nvSpPr>
        <p:spPr bwMode="auto">
          <a:xfrm>
            <a:off x="7190264" y="5835242"/>
            <a:ext cx="754978" cy="192533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144E516-8B78-4C13-4A46-28DB4ED620D3}"/>
              </a:ext>
            </a:extLst>
          </p:cNvPr>
          <p:cNvSpPr txBox="1"/>
          <p:nvPr/>
        </p:nvSpPr>
        <p:spPr>
          <a:xfrm>
            <a:off x="7190264" y="5810887"/>
            <a:ext cx="7549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Critical Path</a:t>
            </a:r>
          </a:p>
        </p:txBody>
      </p:sp>
      <p:sp>
        <p:nvSpPr>
          <p:cNvPr id="3" name="Diamond 2">
            <a:extLst>
              <a:ext uri="{FF2B5EF4-FFF2-40B4-BE49-F238E27FC236}">
                <a16:creationId xmlns:a16="http://schemas.microsoft.com/office/drawing/2014/main" id="{B2C16013-25FF-7546-1F52-3D29CAB7E641}"/>
              </a:ext>
            </a:extLst>
          </p:cNvPr>
          <p:cNvSpPr/>
          <p:nvPr/>
        </p:nvSpPr>
        <p:spPr bwMode="auto">
          <a:xfrm>
            <a:off x="1732800" y="1765549"/>
            <a:ext cx="153950" cy="169083"/>
          </a:xfrm>
          <a:prstGeom prst="diamond">
            <a:avLst/>
          </a:prstGeom>
          <a:solidFill>
            <a:srgbClr val="C0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BC0C9F9-D390-0119-47F0-AF122A7E669F}"/>
              </a:ext>
            </a:extLst>
          </p:cNvPr>
          <p:cNvSpPr txBox="1"/>
          <p:nvPr/>
        </p:nvSpPr>
        <p:spPr>
          <a:xfrm>
            <a:off x="1880607" y="1734674"/>
            <a:ext cx="12905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04/12/24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37D2515-8BFD-F1ED-FFAB-5BA2D5F0C9AD}"/>
              </a:ext>
            </a:extLst>
          </p:cNvPr>
          <p:cNvSpPr/>
          <p:nvPr/>
        </p:nvSpPr>
        <p:spPr bwMode="auto">
          <a:xfrm>
            <a:off x="1809775" y="2286794"/>
            <a:ext cx="1782507" cy="79217"/>
          </a:xfrm>
          <a:prstGeom prst="rect">
            <a:avLst/>
          </a:prstGeom>
          <a:solidFill>
            <a:srgbClr val="66FF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292AE75-D12E-1A17-C197-81EF5E22A6FD}"/>
              </a:ext>
            </a:extLst>
          </p:cNvPr>
          <p:cNvSpPr/>
          <p:nvPr/>
        </p:nvSpPr>
        <p:spPr bwMode="auto">
          <a:xfrm>
            <a:off x="2631622" y="2544438"/>
            <a:ext cx="953127" cy="79217"/>
          </a:xfrm>
          <a:prstGeom prst="rect">
            <a:avLst/>
          </a:prstGeom>
          <a:solidFill>
            <a:srgbClr val="FF999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4213A95-7C6C-C9B4-3592-FEDFE00AED05}"/>
              </a:ext>
            </a:extLst>
          </p:cNvPr>
          <p:cNvSpPr/>
          <p:nvPr/>
        </p:nvSpPr>
        <p:spPr bwMode="auto">
          <a:xfrm>
            <a:off x="3592281" y="2777810"/>
            <a:ext cx="4793067" cy="79217"/>
          </a:xfrm>
          <a:prstGeom prst="rect">
            <a:avLst/>
          </a:prstGeom>
          <a:solidFill>
            <a:srgbClr val="00B0F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C348B2E-FA66-08D0-69E5-C71E188B081C}"/>
              </a:ext>
            </a:extLst>
          </p:cNvPr>
          <p:cNvSpPr/>
          <p:nvPr/>
        </p:nvSpPr>
        <p:spPr bwMode="auto">
          <a:xfrm>
            <a:off x="3584749" y="3020912"/>
            <a:ext cx="690824" cy="79217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B51F8BC-4382-832E-5858-6BD9A8FB7194}"/>
              </a:ext>
            </a:extLst>
          </p:cNvPr>
          <p:cNvSpPr/>
          <p:nvPr/>
        </p:nvSpPr>
        <p:spPr bwMode="auto">
          <a:xfrm>
            <a:off x="3712469" y="3249288"/>
            <a:ext cx="1344361" cy="79217"/>
          </a:xfrm>
          <a:prstGeom prst="rect">
            <a:avLst/>
          </a:prstGeom>
          <a:solidFill>
            <a:srgbClr val="FFFFCC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C950655-AEE2-8678-3EF2-84F1E9AD6AF1}"/>
              </a:ext>
            </a:extLst>
          </p:cNvPr>
          <p:cNvSpPr/>
          <p:nvPr/>
        </p:nvSpPr>
        <p:spPr bwMode="auto">
          <a:xfrm>
            <a:off x="4453778" y="3520679"/>
            <a:ext cx="824969" cy="79217"/>
          </a:xfrm>
          <a:prstGeom prst="rect">
            <a:avLst/>
          </a:prstGeom>
          <a:solidFill>
            <a:srgbClr val="0070C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9E427CB-0BC4-5C67-8F8D-AC692C60E560}"/>
              </a:ext>
            </a:extLst>
          </p:cNvPr>
          <p:cNvSpPr/>
          <p:nvPr/>
        </p:nvSpPr>
        <p:spPr bwMode="auto">
          <a:xfrm>
            <a:off x="4970431" y="3858001"/>
            <a:ext cx="1736844" cy="79217"/>
          </a:xfrm>
          <a:prstGeom prst="rect">
            <a:avLst/>
          </a:prstGeom>
          <a:solidFill>
            <a:srgbClr val="0070C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latin typeface="Arial" charset="0"/>
              <a:ea typeface="ＭＳ Ｐゴシック" charset="-128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BD0879E-891D-5242-04D2-5642D778064D}"/>
              </a:ext>
            </a:extLst>
          </p:cNvPr>
          <p:cNvSpPr/>
          <p:nvPr/>
        </p:nvSpPr>
        <p:spPr bwMode="auto">
          <a:xfrm>
            <a:off x="6011267" y="4101757"/>
            <a:ext cx="2242354" cy="79217"/>
          </a:xfrm>
          <a:prstGeom prst="rect">
            <a:avLst/>
          </a:prstGeom>
          <a:solidFill>
            <a:srgbClr val="0070C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latin typeface="Arial" charset="0"/>
              <a:ea typeface="ＭＳ Ｐゴシック" charset="-128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EE4F3D8-F89E-A3EA-0EA1-A434DB04F30F}"/>
              </a:ext>
            </a:extLst>
          </p:cNvPr>
          <p:cNvSpPr/>
          <p:nvPr/>
        </p:nvSpPr>
        <p:spPr bwMode="auto">
          <a:xfrm>
            <a:off x="6011267" y="4367838"/>
            <a:ext cx="1905050" cy="79217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0BD1991-6579-9F1B-7B6C-3BC89EA641BE}"/>
              </a:ext>
            </a:extLst>
          </p:cNvPr>
          <p:cNvSpPr/>
          <p:nvPr/>
        </p:nvSpPr>
        <p:spPr bwMode="auto">
          <a:xfrm>
            <a:off x="6105889" y="4591703"/>
            <a:ext cx="1905050" cy="79217"/>
          </a:xfrm>
          <a:prstGeom prst="rect">
            <a:avLst/>
          </a:prstGeom>
          <a:solidFill>
            <a:srgbClr val="9933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A8BADB5-11BA-6D1C-3B28-0BD92C58DD93}"/>
              </a:ext>
            </a:extLst>
          </p:cNvPr>
          <p:cNvSpPr/>
          <p:nvPr/>
        </p:nvSpPr>
        <p:spPr bwMode="auto">
          <a:xfrm>
            <a:off x="6237520" y="4818175"/>
            <a:ext cx="1862151" cy="79217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716E737-25DD-8717-C28E-2A964A47EBBD}"/>
              </a:ext>
            </a:extLst>
          </p:cNvPr>
          <p:cNvSpPr/>
          <p:nvPr/>
        </p:nvSpPr>
        <p:spPr bwMode="auto">
          <a:xfrm>
            <a:off x="6270171" y="5068924"/>
            <a:ext cx="1829500" cy="79217"/>
          </a:xfrm>
          <a:prstGeom prst="rect">
            <a:avLst/>
          </a:prstGeom>
          <a:solidFill>
            <a:srgbClr val="FF66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16A8FCB-A41C-2536-040A-9ADADA3E529B}"/>
              </a:ext>
            </a:extLst>
          </p:cNvPr>
          <p:cNvSpPr/>
          <p:nvPr/>
        </p:nvSpPr>
        <p:spPr bwMode="auto">
          <a:xfrm>
            <a:off x="6707274" y="5312554"/>
            <a:ext cx="1381399" cy="79217"/>
          </a:xfrm>
          <a:prstGeom prst="rect">
            <a:avLst/>
          </a:prstGeom>
          <a:solidFill>
            <a:srgbClr val="FFFFCC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C6E9D8C-B82B-E75E-53AD-294475B93D1B}"/>
              </a:ext>
            </a:extLst>
          </p:cNvPr>
          <p:cNvSpPr/>
          <p:nvPr/>
        </p:nvSpPr>
        <p:spPr bwMode="auto">
          <a:xfrm>
            <a:off x="7916317" y="5567257"/>
            <a:ext cx="418790" cy="79217"/>
          </a:xfrm>
          <a:prstGeom prst="rect">
            <a:avLst/>
          </a:prstGeom>
          <a:pattFill prst="wdDnDiag">
            <a:fgClr>
              <a:srgbClr val="FFFF00"/>
            </a:fgClr>
            <a:bgClr>
              <a:srgbClr val="92D050"/>
            </a:bgClr>
          </a:patt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7335187-3D9A-A010-BDA0-BCDF1F80DD79}"/>
              </a:ext>
            </a:extLst>
          </p:cNvPr>
          <p:cNvSpPr/>
          <p:nvPr/>
        </p:nvSpPr>
        <p:spPr bwMode="auto">
          <a:xfrm>
            <a:off x="3062494" y="2541898"/>
            <a:ext cx="524434" cy="79217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DA2A041-4344-B0CF-495B-8E4C7ED88137}"/>
              </a:ext>
            </a:extLst>
          </p:cNvPr>
          <p:cNvSpPr/>
          <p:nvPr/>
        </p:nvSpPr>
        <p:spPr bwMode="auto">
          <a:xfrm>
            <a:off x="3586928" y="3018213"/>
            <a:ext cx="127718" cy="79217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D89A7067-BCC6-F3EC-666A-DA609E47F1F6}"/>
              </a:ext>
            </a:extLst>
          </p:cNvPr>
          <p:cNvSpPr/>
          <p:nvPr/>
        </p:nvSpPr>
        <p:spPr bwMode="auto">
          <a:xfrm>
            <a:off x="3714645" y="3246589"/>
            <a:ext cx="741303" cy="79217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D61C0C62-6277-18A6-6FB8-B7E4DF282B0D}"/>
              </a:ext>
            </a:extLst>
          </p:cNvPr>
          <p:cNvSpPr/>
          <p:nvPr/>
        </p:nvSpPr>
        <p:spPr bwMode="auto">
          <a:xfrm>
            <a:off x="4455949" y="3517607"/>
            <a:ext cx="516662" cy="79217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ACE99D90-E942-503B-6C17-96443AECA99F}"/>
              </a:ext>
            </a:extLst>
          </p:cNvPr>
          <p:cNvSpPr/>
          <p:nvPr/>
        </p:nvSpPr>
        <p:spPr bwMode="auto">
          <a:xfrm>
            <a:off x="4972610" y="3859338"/>
            <a:ext cx="1037268" cy="79217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26CF793-6479-66D2-46F5-FE808466035B}"/>
              </a:ext>
            </a:extLst>
          </p:cNvPr>
          <p:cNvSpPr/>
          <p:nvPr/>
        </p:nvSpPr>
        <p:spPr bwMode="auto">
          <a:xfrm>
            <a:off x="6009878" y="4365939"/>
            <a:ext cx="669703" cy="79217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CCDD3397-660A-F930-570A-13A617E8ACCD}"/>
              </a:ext>
            </a:extLst>
          </p:cNvPr>
          <p:cNvSpPr/>
          <p:nvPr/>
        </p:nvSpPr>
        <p:spPr bwMode="auto">
          <a:xfrm>
            <a:off x="6108069" y="4592410"/>
            <a:ext cx="1241216" cy="79217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E316D052-396A-5084-068B-87D918A5C852}"/>
              </a:ext>
            </a:extLst>
          </p:cNvPr>
          <p:cNvSpPr/>
          <p:nvPr/>
        </p:nvSpPr>
        <p:spPr bwMode="auto">
          <a:xfrm>
            <a:off x="6679581" y="4818161"/>
            <a:ext cx="1422269" cy="79217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D873A97-CAE7-9C09-0084-E76593532521}"/>
              </a:ext>
            </a:extLst>
          </p:cNvPr>
          <p:cNvSpPr/>
          <p:nvPr/>
        </p:nvSpPr>
        <p:spPr bwMode="auto">
          <a:xfrm>
            <a:off x="7336113" y="5067406"/>
            <a:ext cx="752565" cy="79217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7A163F3F-B527-7D03-61FD-2986612037A1}"/>
              </a:ext>
            </a:extLst>
          </p:cNvPr>
          <p:cNvSpPr/>
          <p:nvPr/>
        </p:nvSpPr>
        <p:spPr bwMode="auto">
          <a:xfrm>
            <a:off x="8101850" y="5567922"/>
            <a:ext cx="238539" cy="79217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DA32D751-857E-8E80-21B0-EFB5F64AAF2D}"/>
              </a:ext>
            </a:extLst>
          </p:cNvPr>
          <p:cNvCxnSpPr>
            <a:cxnSpLocks/>
          </p:cNvCxnSpPr>
          <p:nvPr/>
        </p:nvCxnSpPr>
        <p:spPr>
          <a:xfrm>
            <a:off x="3060558" y="2122003"/>
            <a:ext cx="0" cy="381209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63548402-594E-319C-CA8A-B7ADA8A54443}"/>
              </a:ext>
            </a:extLst>
          </p:cNvPr>
          <p:cNvCxnSpPr>
            <a:cxnSpLocks/>
          </p:cNvCxnSpPr>
          <p:nvPr/>
        </p:nvCxnSpPr>
        <p:spPr>
          <a:xfrm>
            <a:off x="3714645" y="3097430"/>
            <a:ext cx="0" cy="149159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54A3A311-9E9D-6343-BBD5-C4990194E69E}"/>
              </a:ext>
            </a:extLst>
          </p:cNvPr>
          <p:cNvCxnSpPr>
            <a:cxnSpLocks/>
          </p:cNvCxnSpPr>
          <p:nvPr/>
        </p:nvCxnSpPr>
        <p:spPr>
          <a:xfrm flipH="1">
            <a:off x="4455948" y="3325806"/>
            <a:ext cx="3349" cy="191801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17579145-B70D-52A7-E3FF-ABD7C6311560}"/>
              </a:ext>
            </a:extLst>
          </p:cNvPr>
          <p:cNvCxnSpPr>
            <a:cxnSpLocks/>
          </p:cNvCxnSpPr>
          <p:nvPr/>
        </p:nvCxnSpPr>
        <p:spPr>
          <a:xfrm>
            <a:off x="6675051" y="4471227"/>
            <a:ext cx="0" cy="313427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161EAF95-D25E-AEDB-9164-82F9D31D1B73}"/>
              </a:ext>
            </a:extLst>
          </p:cNvPr>
          <p:cNvCxnSpPr>
            <a:cxnSpLocks/>
          </p:cNvCxnSpPr>
          <p:nvPr/>
        </p:nvCxnSpPr>
        <p:spPr>
          <a:xfrm>
            <a:off x="7349285" y="4718910"/>
            <a:ext cx="0" cy="313427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9D476E25-49C9-6445-60D4-B009F558C73D}"/>
              </a:ext>
            </a:extLst>
          </p:cNvPr>
          <p:cNvCxnSpPr>
            <a:cxnSpLocks/>
          </p:cNvCxnSpPr>
          <p:nvPr/>
        </p:nvCxnSpPr>
        <p:spPr>
          <a:xfrm>
            <a:off x="8101849" y="4912797"/>
            <a:ext cx="0" cy="636224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995A4A87-C7A4-8C23-8440-3C495D185CB6}"/>
              </a:ext>
            </a:extLst>
          </p:cNvPr>
          <p:cNvSpPr/>
          <p:nvPr/>
        </p:nvSpPr>
        <p:spPr bwMode="auto">
          <a:xfrm>
            <a:off x="7336108" y="5311036"/>
            <a:ext cx="752565" cy="79217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74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" grpId="0" animBg="1"/>
      <p:bldP spid="4" grpId="0" animBg="1"/>
      <p:bldP spid="16" grpId="0" animBg="1"/>
      <p:bldP spid="17" grpId="0"/>
      <p:bldP spid="19" grpId="0" animBg="1"/>
      <p:bldP spid="52" grpId="0" animBg="1"/>
      <p:bldP spid="54" grpId="0"/>
      <p:bldP spid="3" grpId="0" animBg="1"/>
      <p:bldP spid="27" grpId="0"/>
      <p:bldP spid="34" grpId="0" animBg="1"/>
      <p:bldP spid="38" grpId="0" animBg="1"/>
      <p:bldP spid="41" grpId="0" animBg="1"/>
      <p:bldP spid="43" grpId="0" animBg="1"/>
      <p:bldP spid="44" grpId="0" animBg="1"/>
      <p:bldP spid="46" grpId="0" animBg="1"/>
      <p:bldP spid="48" grpId="0" animBg="1"/>
      <p:bldP spid="50" grpId="0" animBg="1"/>
      <p:bldP spid="51" grpId="0" animBg="1"/>
      <p:bldP spid="53" grpId="0" animBg="1"/>
      <p:bldP spid="55" grpId="0" animBg="1"/>
      <p:bldP spid="56" grpId="0" animBg="1"/>
      <p:bldP spid="57" grpId="0" animBg="1"/>
      <p:bldP spid="58" grpId="0" animBg="1"/>
      <p:bldP spid="20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E1D00C3-3108-33BA-DBE3-18C3B9A47B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4" b="21815"/>
          <a:stretch/>
        </p:blipFill>
        <p:spPr>
          <a:xfrm>
            <a:off x="7492754" y="6021939"/>
            <a:ext cx="1568684" cy="6912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CB1C5C-ECD9-5F14-C6E0-2D1E01D4A8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358" y="663088"/>
            <a:ext cx="8735282" cy="5288276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74D6B1B-F5C3-8792-F165-AED58F850407}"/>
              </a:ext>
            </a:extLst>
          </p:cNvPr>
          <p:cNvCxnSpPr/>
          <p:nvPr/>
        </p:nvCxnSpPr>
        <p:spPr>
          <a:xfrm>
            <a:off x="292963" y="6194912"/>
            <a:ext cx="2201662" cy="0"/>
          </a:xfrm>
          <a:prstGeom prst="straightConnector1">
            <a:avLst/>
          </a:prstGeom>
          <a:ln w="41275">
            <a:solidFill>
              <a:srgbClr val="FF0000"/>
            </a:solidFill>
            <a:prstDash val="sysDash"/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A629254-9C6F-4D31-A8C7-6F5D650081A6}"/>
              </a:ext>
            </a:extLst>
          </p:cNvPr>
          <p:cNvSpPr/>
          <p:nvPr/>
        </p:nvSpPr>
        <p:spPr>
          <a:xfrm>
            <a:off x="1154096" y="1468141"/>
            <a:ext cx="5974672" cy="3293615"/>
          </a:xfrm>
          <a:custGeom>
            <a:avLst/>
            <a:gdLst>
              <a:gd name="connsiteX0" fmla="*/ 0 w 5974672"/>
              <a:gd name="connsiteY0" fmla="*/ 0 h 3293615"/>
              <a:gd name="connsiteX1" fmla="*/ 213064 w 5974672"/>
              <a:gd name="connsiteY1" fmla="*/ 168675 h 3293615"/>
              <a:gd name="connsiteX2" fmla="*/ 488272 w 5974672"/>
              <a:gd name="connsiteY2" fmla="*/ 177553 h 3293615"/>
              <a:gd name="connsiteX3" fmla="*/ 958788 w 5974672"/>
              <a:gd name="connsiteY3" fmla="*/ 97654 h 3293615"/>
              <a:gd name="connsiteX4" fmla="*/ 1349406 w 5974672"/>
              <a:gd name="connsiteY4" fmla="*/ 17755 h 3293615"/>
              <a:gd name="connsiteX5" fmla="*/ 1855433 w 5974672"/>
              <a:gd name="connsiteY5" fmla="*/ 35510 h 3293615"/>
              <a:gd name="connsiteX6" fmla="*/ 2379216 w 5974672"/>
              <a:gd name="connsiteY6" fmla="*/ 124287 h 3293615"/>
              <a:gd name="connsiteX7" fmla="*/ 2876365 w 5974672"/>
              <a:gd name="connsiteY7" fmla="*/ 221941 h 3293615"/>
              <a:gd name="connsiteX8" fmla="*/ 3444536 w 5974672"/>
              <a:gd name="connsiteY8" fmla="*/ 337351 h 3293615"/>
              <a:gd name="connsiteX9" fmla="*/ 3604334 w 5974672"/>
              <a:gd name="connsiteY9" fmla="*/ 346229 h 3293615"/>
              <a:gd name="connsiteX10" fmla="*/ 3950563 w 5974672"/>
              <a:gd name="connsiteY10" fmla="*/ 532660 h 3293615"/>
              <a:gd name="connsiteX11" fmla="*/ 4270159 w 5974672"/>
              <a:gd name="connsiteY11" fmla="*/ 736846 h 3293615"/>
              <a:gd name="connsiteX12" fmla="*/ 4465468 w 5974672"/>
              <a:gd name="connsiteY12" fmla="*/ 790112 h 3293615"/>
              <a:gd name="connsiteX13" fmla="*/ 4598633 w 5974672"/>
              <a:gd name="connsiteY13" fmla="*/ 1003176 h 3293615"/>
              <a:gd name="connsiteX14" fmla="*/ 4820575 w 5974672"/>
              <a:gd name="connsiteY14" fmla="*/ 1118586 h 3293615"/>
              <a:gd name="connsiteX15" fmla="*/ 4793942 w 5974672"/>
              <a:gd name="connsiteY15" fmla="*/ 1260629 h 3293615"/>
              <a:gd name="connsiteX16" fmla="*/ 4793942 w 5974672"/>
              <a:gd name="connsiteY16" fmla="*/ 1438182 h 3293615"/>
              <a:gd name="connsiteX17" fmla="*/ 4793942 w 5974672"/>
              <a:gd name="connsiteY17" fmla="*/ 1580225 h 3293615"/>
              <a:gd name="connsiteX18" fmla="*/ 4749553 w 5974672"/>
              <a:gd name="connsiteY18" fmla="*/ 1793289 h 3293615"/>
              <a:gd name="connsiteX19" fmla="*/ 4749553 w 5974672"/>
              <a:gd name="connsiteY19" fmla="*/ 2024108 h 3293615"/>
              <a:gd name="connsiteX20" fmla="*/ 4722920 w 5974672"/>
              <a:gd name="connsiteY20" fmla="*/ 2263806 h 3293615"/>
              <a:gd name="connsiteX21" fmla="*/ 4651899 w 5974672"/>
              <a:gd name="connsiteY21" fmla="*/ 2530136 h 3293615"/>
              <a:gd name="connsiteX22" fmla="*/ 4580878 w 5974672"/>
              <a:gd name="connsiteY22" fmla="*/ 2831976 h 3293615"/>
              <a:gd name="connsiteX23" fmla="*/ 4598633 w 5974672"/>
              <a:gd name="connsiteY23" fmla="*/ 3036163 h 3293615"/>
              <a:gd name="connsiteX24" fmla="*/ 4607511 w 5974672"/>
              <a:gd name="connsiteY24" fmla="*/ 3293615 h 3293615"/>
              <a:gd name="connsiteX25" fmla="*/ 4944862 w 5974672"/>
              <a:gd name="connsiteY25" fmla="*/ 3124940 h 3293615"/>
              <a:gd name="connsiteX26" fmla="*/ 5220070 w 5974672"/>
              <a:gd name="connsiteY26" fmla="*/ 3036163 h 3293615"/>
              <a:gd name="connsiteX27" fmla="*/ 5335480 w 5974672"/>
              <a:gd name="connsiteY27" fmla="*/ 3062796 h 3293615"/>
              <a:gd name="connsiteX28" fmla="*/ 5637320 w 5974672"/>
              <a:gd name="connsiteY28" fmla="*/ 3009530 h 3293615"/>
              <a:gd name="connsiteX29" fmla="*/ 5974672 w 5974672"/>
              <a:gd name="connsiteY29" fmla="*/ 2823099 h 3293615"/>
              <a:gd name="connsiteX30" fmla="*/ 5948039 w 5974672"/>
              <a:gd name="connsiteY30" fmla="*/ 2716567 h 3293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974672" h="3293615">
                <a:moveTo>
                  <a:pt x="0" y="0"/>
                </a:moveTo>
                <a:lnTo>
                  <a:pt x="213064" y="168675"/>
                </a:lnTo>
                <a:lnTo>
                  <a:pt x="488272" y="177553"/>
                </a:lnTo>
                <a:lnTo>
                  <a:pt x="958788" y="97654"/>
                </a:lnTo>
                <a:lnTo>
                  <a:pt x="1349406" y="17755"/>
                </a:lnTo>
                <a:lnTo>
                  <a:pt x="1855433" y="35510"/>
                </a:lnTo>
                <a:lnTo>
                  <a:pt x="2379216" y="124287"/>
                </a:lnTo>
                <a:lnTo>
                  <a:pt x="2876365" y="221941"/>
                </a:lnTo>
                <a:lnTo>
                  <a:pt x="3444536" y="337351"/>
                </a:lnTo>
                <a:lnTo>
                  <a:pt x="3604334" y="346229"/>
                </a:lnTo>
                <a:lnTo>
                  <a:pt x="3950563" y="532660"/>
                </a:lnTo>
                <a:lnTo>
                  <a:pt x="4270159" y="736846"/>
                </a:lnTo>
                <a:lnTo>
                  <a:pt x="4465468" y="790112"/>
                </a:lnTo>
                <a:lnTo>
                  <a:pt x="4598633" y="1003176"/>
                </a:lnTo>
                <a:lnTo>
                  <a:pt x="4820575" y="1118586"/>
                </a:lnTo>
                <a:lnTo>
                  <a:pt x="4793942" y="1260629"/>
                </a:lnTo>
                <a:lnTo>
                  <a:pt x="4793942" y="1438182"/>
                </a:lnTo>
                <a:lnTo>
                  <a:pt x="4793942" y="1580225"/>
                </a:lnTo>
                <a:lnTo>
                  <a:pt x="4749553" y="1793289"/>
                </a:lnTo>
                <a:lnTo>
                  <a:pt x="4749553" y="2024108"/>
                </a:lnTo>
                <a:lnTo>
                  <a:pt x="4722920" y="2263806"/>
                </a:lnTo>
                <a:lnTo>
                  <a:pt x="4651899" y="2530136"/>
                </a:lnTo>
                <a:lnTo>
                  <a:pt x="4580878" y="2831976"/>
                </a:lnTo>
                <a:lnTo>
                  <a:pt x="4598633" y="3036163"/>
                </a:lnTo>
                <a:lnTo>
                  <a:pt x="4607511" y="3293615"/>
                </a:lnTo>
                <a:lnTo>
                  <a:pt x="4944862" y="3124940"/>
                </a:lnTo>
                <a:lnTo>
                  <a:pt x="5220070" y="3036163"/>
                </a:lnTo>
                <a:lnTo>
                  <a:pt x="5335480" y="3062796"/>
                </a:lnTo>
                <a:lnTo>
                  <a:pt x="5637320" y="3009530"/>
                </a:lnTo>
                <a:lnTo>
                  <a:pt x="5974672" y="2823099"/>
                </a:lnTo>
                <a:lnTo>
                  <a:pt x="5948039" y="2716567"/>
                </a:lnTo>
              </a:path>
            </a:pathLst>
          </a:custGeom>
          <a:ln w="19050">
            <a:solidFill>
              <a:srgbClr val="FF0000"/>
            </a:solidFill>
            <a:prstDash val="sysDash"/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C1AE57-982F-24FF-A9CC-68F45EA7BD3A}"/>
              </a:ext>
            </a:extLst>
          </p:cNvPr>
          <p:cNvSpPr txBox="1"/>
          <p:nvPr/>
        </p:nvSpPr>
        <p:spPr>
          <a:xfrm>
            <a:off x="2592279" y="6010246"/>
            <a:ext cx="4767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Primary Route to Site Via M25 and A40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D3782E4-8242-8CE1-E40B-90190F2EFE35}"/>
              </a:ext>
            </a:extLst>
          </p:cNvPr>
          <p:cNvCxnSpPr/>
          <p:nvPr/>
        </p:nvCxnSpPr>
        <p:spPr>
          <a:xfrm>
            <a:off x="292963" y="6594917"/>
            <a:ext cx="2201662" cy="0"/>
          </a:xfrm>
          <a:prstGeom prst="straightConnector1">
            <a:avLst/>
          </a:prstGeom>
          <a:ln w="41275">
            <a:solidFill>
              <a:srgbClr val="9933FF"/>
            </a:solidFill>
            <a:prstDash val="sysDash"/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CC866E3-5C25-4C6A-AA50-3C107C98C4D7}"/>
              </a:ext>
            </a:extLst>
          </p:cNvPr>
          <p:cNvSpPr txBox="1"/>
          <p:nvPr/>
        </p:nvSpPr>
        <p:spPr>
          <a:xfrm>
            <a:off x="2592279" y="6410251"/>
            <a:ext cx="4767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Secondary Route to Site Via M25 and A40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105AD42-1489-5665-F095-3B0C29C53A80}"/>
              </a:ext>
            </a:extLst>
          </p:cNvPr>
          <p:cNvSpPr/>
          <p:nvPr/>
        </p:nvSpPr>
        <p:spPr>
          <a:xfrm>
            <a:off x="4536488" y="1894269"/>
            <a:ext cx="1189608" cy="2920753"/>
          </a:xfrm>
          <a:custGeom>
            <a:avLst/>
            <a:gdLst>
              <a:gd name="connsiteX0" fmla="*/ 204187 w 1189608"/>
              <a:gd name="connsiteY0" fmla="*/ 0 h 2920753"/>
              <a:gd name="connsiteX1" fmla="*/ 195309 w 1189608"/>
              <a:gd name="connsiteY1" fmla="*/ 461639 h 2920753"/>
              <a:gd name="connsiteX2" fmla="*/ 124288 w 1189608"/>
              <a:gd name="connsiteY2" fmla="*/ 745724 h 2920753"/>
              <a:gd name="connsiteX3" fmla="*/ 97655 w 1189608"/>
              <a:gd name="connsiteY3" fmla="*/ 1109709 h 2920753"/>
              <a:gd name="connsiteX4" fmla="*/ 106532 w 1189608"/>
              <a:gd name="connsiteY4" fmla="*/ 1251751 h 2920753"/>
              <a:gd name="connsiteX5" fmla="*/ 8878 w 1189608"/>
              <a:gd name="connsiteY5" fmla="*/ 1571347 h 2920753"/>
              <a:gd name="connsiteX6" fmla="*/ 0 w 1189608"/>
              <a:gd name="connsiteY6" fmla="*/ 1740023 h 2920753"/>
              <a:gd name="connsiteX7" fmla="*/ 62144 w 1189608"/>
              <a:gd name="connsiteY7" fmla="*/ 1917577 h 2920753"/>
              <a:gd name="connsiteX8" fmla="*/ 8878 w 1189608"/>
              <a:gd name="connsiteY8" fmla="*/ 2148396 h 2920753"/>
              <a:gd name="connsiteX9" fmla="*/ 53266 w 1189608"/>
              <a:gd name="connsiteY9" fmla="*/ 2388093 h 2920753"/>
              <a:gd name="connsiteX10" fmla="*/ 204187 w 1189608"/>
              <a:gd name="connsiteY10" fmla="*/ 2574524 h 2920753"/>
              <a:gd name="connsiteX11" fmla="*/ 479394 w 1189608"/>
              <a:gd name="connsiteY11" fmla="*/ 2636668 h 2920753"/>
              <a:gd name="connsiteX12" fmla="*/ 736847 w 1189608"/>
              <a:gd name="connsiteY12" fmla="*/ 2618912 h 2920753"/>
              <a:gd name="connsiteX13" fmla="*/ 861134 w 1189608"/>
              <a:gd name="connsiteY13" fmla="*/ 2636668 h 2920753"/>
              <a:gd name="connsiteX14" fmla="*/ 1038688 w 1189608"/>
              <a:gd name="connsiteY14" fmla="*/ 2787588 h 2920753"/>
              <a:gd name="connsiteX15" fmla="*/ 1189608 w 1189608"/>
              <a:gd name="connsiteY15" fmla="*/ 2894120 h 2920753"/>
              <a:gd name="connsiteX16" fmla="*/ 1180730 w 1189608"/>
              <a:gd name="connsiteY16" fmla="*/ 2920753 h 2920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89608" h="2920753">
                <a:moveTo>
                  <a:pt x="204187" y="0"/>
                </a:moveTo>
                <a:lnTo>
                  <a:pt x="195309" y="461639"/>
                </a:lnTo>
                <a:lnTo>
                  <a:pt x="124288" y="745724"/>
                </a:lnTo>
                <a:lnTo>
                  <a:pt x="97655" y="1109709"/>
                </a:lnTo>
                <a:lnTo>
                  <a:pt x="106532" y="1251751"/>
                </a:lnTo>
                <a:lnTo>
                  <a:pt x="8878" y="1571347"/>
                </a:lnTo>
                <a:lnTo>
                  <a:pt x="0" y="1740023"/>
                </a:lnTo>
                <a:lnTo>
                  <a:pt x="62144" y="1917577"/>
                </a:lnTo>
                <a:lnTo>
                  <a:pt x="8878" y="2148396"/>
                </a:lnTo>
                <a:lnTo>
                  <a:pt x="53266" y="2388093"/>
                </a:lnTo>
                <a:lnTo>
                  <a:pt x="204187" y="2574524"/>
                </a:lnTo>
                <a:lnTo>
                  <a:pt x="479394" y="2636668"/>
                </a:lnTo>
                <a:lnTo>
                  <a:pt x="736847" y="2618912"/>
                </a:lnTo>
                <a:lnTo>
                  <a:pt x="861134" y="2636668"/>
                </a:lnTo>
                <a:lnTo>
                  <a:pt x="1038688" y="2787588"/>
                </a:lnTo>
                <a:lnTo>
                  <a:pt x="1189608" y="2894120"/>
                </a:lnTo>
                <a:lnTo>
                  <a:pt x="1180730" y="2920753"/>
                </a:lnTo>
              </a:path>
            </a:pathLst>
          </a:custGeom>
          <a:ln w="19050">
            <a:solidFill>
              <a:srgbClr val="9933FF"/>
            </a:solidFill>
            <a:prstDash val="sysDash"/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D2AACF-E4BD-3563-65C3-73409A86BC2F}"/>
              </a:ext>
            </a:extLst>
          </p:cNvPr>
          <p:cNvSpPr txBox="1"/>
          <p:nvPr/>
        </p:nvSpPr>
        <p:spPr>
          <a:xfrm>
            <a:off x="6889071" y="4679727"/>
            <a:ext cx="150032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/>
              <a:t>Site Access Via A4020 &amp; Pole Hill Road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9306AA2-834C-7744-33E0-1B06DDC34257}"/>
              </a:ext>
            </a:extLst>
          </p:cNvPr>
          <p:cNvCxnSpPr>
            <a:cxnSpLocks/>
            <a:endCxn id="11" idx="25"/>
          </p:cNvCxnSpPr>
          <p:nvPr/>
        </p:nvCxnSpPr>
        <p:spPr>
          <a:xfrm flipH="1" flipV="1">
            <a:off x="6098958" y="4593081"/>
            <a:ext cx="785588" cy="3645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2C2CA81-C2C8-B52E-6819-D7D5FF1222FA}"/>
              </a:ext>
            </a:extLst>
          </p:cNvPr>
          <p:cNvSpPr txBox="1"/>
          <p:nvPr/>
        </p:nvSpPr>
        <p:spPr>
          <a:xfrm>
            <a:off x="204358" y="223285"/>
            <a:ext cx="40391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Appendix A – HGV Construction Vehicle Routing</a:t>
            </a:r>
          </a:p>
        </p:txBody>
      </p:sp>
    </p:spTree>
    <p:extLst>
      <p:ext uri="{BB962C8B-B14F-4D97-AF65-F5344CB8AC3E}">
        <p14:creationId xmlns:p14="http://schemas.microsoft.com/office/powerpoint/2010/main" val="2544949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/>
          <p:cNvSpPr/>
          <p:nvPr/>
        </p:nvSpPr>
        <p:spPr>
          <a:xfrm>
            <a:off x="6409433" y="855757"/>
            <a:ext cx="2559640" cy="527118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3" name="TextBox 82"/>
          <p:cNvSpPr txBox="1"/>
          <p:nvPr/>
        </p:nvSpPr>
        <p:spPr>
          <a:xfrm>
            <a:off x="6411444" y="855757"/>
            <a:ext cx="7442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Key</a:t>
            </a:r>
          </a:p>
        </p:txBody>
      </p:sp>
      <p:sp>
        <p:nvSpPr>
          <p:cNvPr id="102" name="Rounded Rectangle 52"/>
          <p:cNvSpPr/>
          <p:nvPr/>
        </p:nvSpPr>
        <p:spPr>
          <a:xfrm rot="5400000">
            <a:off x="6606889" y="1153114"/>
            <a:ext cx="231027" cy="411030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7" name="Rectangle 106"/>
          <p:cNvSpPr/>
          <p:nvPr/>
        </p:nvSpPr>
        <p:spPr>
          <a:xfrm>
            <a:off x="6542975" y="3057488"/>
            <a:ext cx="387287" cy="26238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08" name="Group 107"/>
          <p:cNvGrpSpPr/>
          <p:nvPr/>
        </p:nvGrpSpPr>
        <p:grpSpPr>
          <a:xfrm rot="5400000">
            <a:off x="6594342" y="4052107"/>
            <a:ext cx="231030" cy="428266"/>
            <a:chOff x="7860537" y="2970190"/>
            <a:chExt cx="155149" cy="518561"/>
          </a:xfrm>
          <a:solidFill>
            <a:srgbClr val="0099FF"/>
          </a:solidFill>
        </p:grpSpPr>
        <p:sp>
          <p:nvSpPr>
            <p:cNvPr id="109" name="Rectangle 108"/>
            <p:cNvSpPr/>
            <p:nvPr/>
          </p:nvSpPr>
          <p:spPr>
            <a:xfrm>
              <a:off x="7914453" y="2974398"/>
              <a:ext cx="45719" cy="189436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0" name="Round Same Side Corner Rectangle 123"/>
            <p:cNvSpPr/>
            <p:nvPr/>
          </p:nvSpPr>
          <p:spPr>
            <a:xfrm>
              <a:off x="7888801" y="2970190"/>
              <a:ext cx="97024" cy="90255"/>
            </a:xfrm>
            <a:prstGeom prst="round2Same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1" name="Trapezoid 110"/>
            <p:cNvSpPr/>
            <p:nvPr/>
          </p:nvSpPr>
          <p:spPr>
            <a:xfrm>
              <a:off x="7906915" y="3011164"/>
              <a:ext cx="62898" cy="45719"/>
            </a:xfrm>
            <a:prstGeom prst="trapezoid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2" name="Minus 125"/>
            <p:cNvSpPr/>
            <p:nvPr/>
          </p:nvSpPr>
          <p:spPr>
            <a:xfrm rot="16200000">
              <a:off x="7848052" y="3001575"/>
              <a:ext cx="71484" cy="45719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3" name="Minus 126"/>
            <p:cNvSpPr/>
            <p:nvPr/>
          </p:nvSpPr>
          <p:spPr>
            <a:xfrm rot="16200000">
              <a:off x="7955063" y="3001574"/>
              <a:ext cx="71484" cy="45719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7888375" y="3073308"/>
              <a:ext cx="97449" cy="415443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5" name="Minus 128"/>
            <p:cNvSpPr/>
            <p:nvPr/>
          </p:nvSpPr>
          <p:spPr>
            <a:xfrm rot="16200000">
              <a:off x="7850074" y="3105233"/>
              <a:ext cx="71484" cy="45719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6" name="Minus 129"/>
            <p:cNvSpPr/>
            <p:nvPr/>
          </p:nvSpPr>
          <p:spPr>
            <a:xfrm rot="16200000">
              <a:off x="7957085" y="3105232"/>
              <a:ext cx="71484" cy="45719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7" name="Minus 130"/>
            <p:cNvSpPr/>
            <p:nvPr/>
          </p:nvSpPr>
          <p:spPr>
            <a:xfrm rot="16200000">
              <a:off x="7847655" y="3425934"/>
              <a:ext cx="71484" cy="45719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8" name="Minus 131"/>
            <p:cNvSpPr/>
            <p:nvPr/>
          </p:nvSpPr>
          <p:spPr>
            <a:xfrm rot="16200000">
              <a:off x="7954666" y="3425933"/>
              <a:ext cx="71484" cy="45719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9" name="Minus 132"/>
            <p:cNvSpPr/>
            <p:nvPr/>
          </p:nvSpPr>
          <p:spPr>
            <a:xfrm rot="16200000">
              <a:off x="7848053" y="3361495"/>
              <a:ext cx="71484" cy="45719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0" name="Minus 133"/>
            <p:cNvSpPr/>
            <p:nvPr/>
          </p:nvSpPr>
          <p:spPr>
            <a:xfrm rot="16200000">
              <a:off x="7955064" y="3361494"/>
              <a:ext cx="71484" cy="45719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7902126" y="3092349"/>
              <a:ext cx="70484" cy="35644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24" name="TextBox 123"/>
          <p:cNvSpPr txBox="1"/>
          <p:nvPr/>
        </p:nvSpPr>
        <p:spPr>
          <a:xfrm>
            <a:off x="7085383" y="1273583"/>
            <a:ext cx="11919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Offices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7086702" y="3077570"/>
            <a:ext cx="13669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Storage Container/zone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7067516" y="3433344"/>
            <a:ext cx="11919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Solid 2.4m Hoarding</a:t>
            </a:r>
          </a:p>
        </p:txBody>
      </p:sp>
      <p:sp>
        <p:nvSpPr>
          <p:cNvPr id="130" name="Rectangle 129"/>
          <p:cNvSpPr/>
          <p:nvPr/>
        </p:nvSpPr>
        <p:spPr>
          <a:xfrm rot="16200000">
            <a:off x="6599610" y="1970639"/>
            <a:ext cx="262386" cy="398918"/>
          </a:xfrm>
          <a:prstGeom prst="rect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1" name="TextBox 130"/>
          <p:cNvSpPr txBox="1"/>
          <p:nvPr/>
        </p:nvSpPr>
        <p:spPr>
          <a:xfrm>
            <a:off x="7100149" y="2035204"/>
            <a:ext cx="18206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Welfare &amp; Office Zone (Safe Zone)</a:t>
            </a:r>
          </a:p>
        </p:txBody>
      </p:sp>
      <p:sp>
        <p:nvSpPr>
          <p:cNvPr id="132" name="Freeform 161"/>
          <p:cNvSpPr>
            <a:spLocks/>
          </p:cNvSpPr>
          <p:nvPr/>
        </p:nvSpPr>
        <p:spPr bwMode="auto">
          <a:xfrm rot="10800000" flipV="1">
            <a:off x="6542819" y="4568549"/>
            <a:ext cx="297504" cy="198344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14" y="112"/>
              </a:cxn>
              <a:cxn ang="0">
                <a:pos x="228" y="2"/>
              </a:cxn>
              <a:cxn ang="0">
                <a:pos x="226" y="114"/>
              </a:cxn>
              <a:cxn ang="0">
                <a:pos x="0" y="112"/>
              </a:cxn>
              <a:cxn ang="0">
                <a:pos x="2" y="0"/>
              </a:cxn>
            </a:cxnLst>
            <a:rect l="0" t="0" r="r" b="b"/>
            <a:pathLst>
              <a:path w="228" h="114">
                <a:moveTo>
                  <a:pt x="2" y="0"/>
                </a:moveTo>
                <a:cubicBezTo>
                  <a:pt x="21" y="0"/>
                  <a:pt x="96" y="32"/>
                  <a:pt x="114" y="112"/>
                </a:cubicBezTo>
                <a:cubicBezTo>
                  <a:pt x="128" y="14"/>
                  <a:pt x="209" y="2"/>
                  <a:pt x="228" y="2"/>
                </a:cubicBezTo>
                <a:lnTo>
                  <a:pt x="226" y="114"/>
                </a:lnTo>
                <a:lnTo>
                  <a:pt x="0" y="112"/>
                </a:lnTo>
                <a:lnTo>
                  <a:pt x="2" y="0"/>
                </a:lnTo>
                <a:close/>
              </a:path>
            </a:pathLst>
          </a:custGeom>
          <a:noFill/>
          <a:ln w="25400">
            <a:solidFill>
              <a:srgbClr val="00B05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 dirty="0"/>
          </a:p>
        </p:txBody>
      </p:sp>
      <p:sp>
        <p:nvSpPr>
          <p:cNvPr id="134" name="TextBox 133"/>
          <p:cNvSpPr txBox="1"/>
          <p:nvPr/>
        </p:nvSpPr>
        <p:spPr>
          <a:xfrm>
            <a:off x="7025031" y="4609692"/>
            <a:ext cx="13669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Access Gate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7020341" y="5354499"/>
            <a:ext cx="14259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Main Site Delivery Route</a:t>
            </a:r>
          </a:p>
        </p:txBody>
      </p:sp>
      <p:sp>
        <p:nvSpPr>
          <p:cNvPr id="142" name="Freeform 161"/>
          <p:cNvSpPr>
            <a:spLocks/>
          </p:cNvSpPr>
          <p:nvPr/>
        </p:nvSpPr>
        <p:spPr bwMode="auto">
          <a:xfrm rot="10800000" flipV="1">
            <a:off x="6562408" y="4966913"/>
            <a:ext cx="146037" cy="184205"/>
          </a:xfrm>
          <a:custGeom>
            <a:avLst/>
            <a:gdLst>
              <a:gd name="connsiteX0" fmla="*/ 105 w 10105"/>
              <a:gd name="connsiteY0" fmla="*/ 9650 h 10358"/>
              <a:gd name="connsiteX1" fmla="*/ 5105 w 10105"/>
              <a:gd name="connsiteY1" fmla="*/ 9650 h 10358"/>
              <a:gd name="connsiteX2" fmla="*/ 10105 w 10105"/>
              <a:gd name="connsiteY2" fmla="*/ 0 h 10358"/>
              <a:gd name="connsiteX3" fmla="*/ 10017 w 10105"/>
              <a:gd name="connsiteY3" fmla="*/ 9825 h 10358"/>
              <a:gd name="connsiteX4" fmla="*/ 105 w 10105"/>
              <a:gd name="connsiteY4" fmla="*/ 9650 h 10358"/>
              <a:gd name="connsiteX0" fmla="*/ 4912 w 5000"/>
              <a:gd name="connsiteY0" fmla="*/ 9825 h 9825"/>
              <a:gd name="connsiteX1" fmla="*/ 0 w 5000"/>
              <a:gd name="connsiteY1" fmla="*/ 9650 h 9825"/>
              <a:gd name="connsiteX2" fmla="*/ 5000 w 5000"/>
              <a:gd name="connsiteY2" fmla="*/ 0 h 9825"/>
              <a:gd name="connsiteX3" fmla="*/ 4912 w 5000"/>
              <a:gd name="connsiteY3" fmla="*/ 9825 h 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00" h="9825">
                <a:moveTo>
                  <a:pt x="4912" y="9825"/>
                </a:moveTo>
                <a:lnTo>
                  <a:pt x="0" y="9650"/>
                </a:lnTo>
                <a:cubicBezTo>
                  <a:pt x="614" y="1053"/>
                  <a:pt x="4167" y="0"/>
                  <a:pt x="5000" y="0"/>
                </a:cubicBezTo>
                <a:cubicBezTo>
                  <a:pt x="4971" y="3275"/>
                  <a:pt x="4941" y="6550"/>
                  <a:pt x="4912" y="9825"/>
                </a:cubicBezTo>
                <a:close/>
              </a:path>
            </a:pathLst>
          </a:custGeom>
          <a:noFill/>
          <a:ln w="25400">
            <a:solidFill>
              <a:srgbClr val="00206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 dirty="0"/>
          </a:p>
        </p:txBody>
      </p:sp>
      <p:sp>
        <p:nvSpPr>
          <p:cNvPr id="143" name="TextBox 142"/>
          <p:cNvSpPr txBox="1"/>
          <p:nvPr/>
        </p:nvSpPr>
        <p:spPr>
          <a:xfrm>
            <a:off x="7025031" y="4963160"/>
            <a:ext cx="13669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Pedestrian Gates</a:t>
            </a:r>
          </a:p>
        </p:txBody>
      </p:sp>
      <p:cxnSp>
        <p:nvCxnSpPr>
          <p:cNvPr id="2066" name="Straight Connector 2065"/>
          <p:cNvCxnSpPr/>
          <p:nvPr/>
        </p:nvCxnSpPr>
        <p:spPr>
          <a:xfrm>
            <a:off x="6534699" y="3538912"/>
            <a:ext cx="377737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/>
          <p:cNvSpPr txBox="1"/>
          <p:nvPr/>
        </p:nvSpPr>
        <p:spPr>
          <a:xfrm>
            <a:off x="7057978" y="3818477"/>
            <a:ext cx="11919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Close Board Fencing</a:t>
            </a:r>
          </a:p>
        </p:txBody>
      </p:sp>
      <p:cxnSp>
        <p:nvCxnSpPr>
          <p:cNvPr id="146" name="Straight Connector 145"/>
          <p:cNvCxnSpPr/>
          <p:nvPr/>
        </p:nvCxnSpPr>
        <p:spPr>
          <a:xfrm>
            <a:off x="6516888" y="3894534"/>
            <a:ext cx="377737" cy="0"/>
          </a:xfrm>
          <a:prstGeom prst="line">
            <a:avLst/>
          </a:prstGeom>
          <a:ln w="381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Rectangle 172"/>
          <p:cNvSpPr/>
          <p:nvPr/>
        </p:nvSpPr>
        <p:spPr>
          <a:xfrm rot="16200000">
            <a:off x="6612911" y="2483576"/>
            <a:ext cx="262386" cy="39891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4" name="TextBox 173"/>
          <p:cNvSpPr txBox="1"/>
          <p:nvPr/>
        </p:nvSpPr>
        <p:spPr>
          <a:xfrm>
            <a:off x="7100149" y="2635052"/>
            <a:ext cx="13669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Delivery Zone</a:t>
            </a:r>
          </a:p>
        </p:txBody>
      </p:sp>
      <p:sp>
        <p:nvSpPr>
          <p:cNvPr id="176" name="Title 1"/>
          <p:cNvSpPr txBox="1">
            <a:spLocks/>
          </p:cNvSpPr>
          <p:nvPr/>
        </p:nvSpPr>
        <p:spPr>
          <a:xfrm>
            <a:off x="0" y="6191674"/>
            <a:ext cx="4346174" cy="5969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 b="1" i="1" dirty="0">
                <a:solidFill>
                  <a:srgbClr val="00B0F0"/>
                </a:solidFill>
                <a:latin typeface="Calibri" panose="020F0502020204030204" pitchFamily="34" charset="0"/>
                <a:ea typeface="+mn-ea"/>
                <a:cs typeface="+mn-cs"/>
              </a:rPr>
              <a:t>High Level Logistics</a:t>
            </a:r>
          </a:p>
        </p:txBody>
      </p:sp>
      <p:sp>
        <p:nvSpPr>
          <p:cNvPr id="2119" name="TextBox 2118">
            <a:extLst>
              <a:ext uri="{FF2B5EF4-FFF2-40B4-BE49-F238E27FC236}">
                <a16:creationId xmlns:a16="http://schemas.microsoft.com/office/drawing/2014/main" id="{93B5F51B-64DE-8241-27B4-2C5FE67DFCDD}"/>
              </a:ext>
            </a:extLst>
          </p:cNvPr>
          <p:cNvSpPr txBox="1"/>
          <p:nvPr/>
        </p:nvSpPr>
        <p:spPr>
          <a:xfrm>
            <a:off x="7037026" y="4157011"/>
            <a:ext cx="13472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Delivery Route Main Site</a:t>
            </a:r>
          </a:p>
        </p:txBody>
      </p:sp>
      <p:sp>
        <p:nvSpPr>
          <p:cNvPr id="2139" name="TextBox 2138">
            <a:extLst>
              <a:ext uri="{FF2B5EF4-FFF2-40B4-BE49-F238E27FC236}">
                <a16:creationId xmlns:a16="http://schemas.microsoft.com/office/drawing/2014/main" id="{D34CB779-7625-B6D5-6B10-BE54E0363A64}"/>
              </a:ext>
            </a:extLst>
          </p:cNvPr>
          <p:cNvSpPr txBox="1"/>
          <p:nvPr/>
        </p:nvSpPr>
        <p:spPr>
          <a:xfrm>
            <a:off x="7002799" y="5735606"/>
            <a:ext cx="13669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Traffic Marshall</a:t>
            </a:r>
          </a:p>
        </p:txBody>
      </p:sp>
      <p:cxnSp>
        <p:nvCxnSpPr>
          <p:cNvPr id="2142" name="Straight Connector 2141">
            <a:extLst>
              <a:ext uri="{FF2B5EF4-FFF2-40B4-BE49-F238E27FC236}">
                <a16:creationId xmlns:a16="http://schemas.microsoft.com/office/drawing/2014/main" id="{E5AD220C-F380-A9A1-0572-D8762A60A4DF}"/>
              </a:ext>
            </a:extLst>
          </p:cNvPr>
          <p:cNvCxnSpPr>
            <a:cxnSpLocks/>
          </p:cNvCxnSpPr>
          <p:nvPr/>
        </p:nvCxnSpPr>
        <p:spPr>
          <a:xfrm>
            <a:off x="6524612" y="5455627"/>
            <a:ext cx="380550" cy="0"/>
          </a:xfrm>
          <a:prstGeom prst="line">
            <a:avLst/>
          </a:prstGeom>
          <a:noFill/>
          <a:ln>
            <a:solidFill>
              <a:srgbClr val="0070C0"/>
            </a:solidFill>
            <a:prstDash val="sysDot"/>
            <a:headEnd type="arrow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144" name="Rectangle 2143">
            <a:extLst>
              <a:ext uri="{FF2B5EF4-FFF2-40B4-BE49-F238E27FC236}">
                <a16:creationId xmlns:a16="http://schemas.microsoft.com/office/drawing/2014/main" id="{CA411C1C-4C92-62C2-41BD-EEFC201444DC}"/>
              </a:ext>
            </a:extLst>
          </p:cNvPr>
          <p:cNvSpPr/>
          <p:nvPr/>
        </p:nvSpPr>
        <p:spPr>
          <a:xfrm>
            <a:off x="6524612" y="5698482"/>
            <a:ext cx="155080" cy="19624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5F0123-E002-F543-411C-7496EC4B4A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354" y="867927"/>
            <a:ext cx="6149651" cy="5248448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7499FA0-4C92-C521-1217-B316E2DBF11D}"/>
              </a:ext>
            </a:extLst>
          </p:cNvPr>
          <p:cNvSpPr/>
          <p:nvPr/>
        </p:nvSpPr>
        <p:spPr>
          <a:xfrm>
            <a:off x="470263" y="905691"/>
            <a:ext cx="4432663" cy="4955178"/>
          </a:xfrm>
          <a:custGeom>
            <a:avLst/>
            <a:gdLst>
              <a:gd name="connsiteX0" fmla="*/ 4432663 w 4432663"/>
              <a:gd name="connsiteY0" fmla="*/ 3526972 h 4955178"/>
              <a:gd name="connsiteX1" fmla="*/ 2394857 w 4432663"/>
              <a:gd name="connsiteY1" fmla="*/ 0 h 4955178"/>
              <a:gd name="connsiteX2" fmla="*/ 0 w 4432663"/>
              <a:gd name="connsiteY2" fmla="*/ 1071155 h 4955178"/>
              <a:gd name="connsiteX3" fmla="*/ 2499360 w 4432663"/>
              <a:gd name="connsiteY3" fmla="*/ 4955178 h 4955178"/>
              <a:gd name="connsiteX4" fmla="*/ 2490651 w 4432663"/>
              <a:gd name="connsiteY4" fmla="*/ 4955178 h 4955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2663" h="4955178">
                <a:moveTo>
                  <a:pt x="4432663" y="3526972"/>
                </a:moveTo>
                <a:lnTo>
                  <a:pt x="2394857" y="0"/>
                </a:lnTo>
                <a:lnTo>
                  <a:pt x="0" y="1071155"/>
                </a:lnTo>
                <a:lnTo>
                  <a:pt x="2499360" y="4955178"/>
                </a:lnTo>
                <a:lnTo>
                  <a:pt x="2490651" y="4955178"/>
                </a:lnTo>
              </a:path>
            </a:pathLst>
          </a:custGeom>
          <a:ln w="381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96810-0D54-1E3C-0A6C-F82BEFD91BCD}"/>
              </a:ext>
            </a:extLst>
          </p:cNvPr>
          <p:cNvSpPr/>
          <p:nvPr/>
        </p:nvSpPr>
        <p:spPr>
          <a:xfrm>
            <a:off x="2960914" y="4415246"/>
            <a:ext cx="2133600" cy="1471748"/>
          </a:xfrm>
          <a:custGeom>
            <a:avLst/>
            <a:gdLst>
              <a:gd name="connsiteX0" fmla="*/ 1950720 w 2133600"/>
              <a:gd name="connsiteY0" fmla="*/ 0 h 1471748"/>
              <a:gd name="connsiteX1" fmla="*/ 2133600 w 2133600"/>
              <a:gd name="connsiteY1" fmla="*/ 391885 h 1471748"/>
              <a:gd name="connsiteX2" fmla="*/ 1506583 w 2133600"/>
              <a:gd name="connsiteY2" fmla="*/ 740228 h 1471748"/>
              <a:gd name="connsiteX3" fmla="*/ 1079863 w 2133600"/>
              <a:gd name="connsiteY3" fmla="*/ 931817 h 1471748"/>
              <a:gd name="connsiteX4" fmla="*/ 43543 w 2133600"/>
              <a:gd name="connsiteY4" fmla="*/ 1471748 h 1471748"/>
              <a:gd name="connsiteX5" fmla="*/ 0 w 2133600"/>
              <a:gd name="connsiteY5" fmla="*/ 1428205 h 1471748"/>
              <a:gd name="connsiteX0" fmla="*/ 1950720 w 2133600"/>
              <a:gd name="connsiteY0" fmla="*/ 0 h 1471748"/>
              <a:gd name="connsiteX1" fmla="*/ 2133600 w 2133600"/>
              <a:gd name="connsiteY1" fmla="*/ 391885 h 1471748"/>
              <a:gd name="connsiteX2" fmla="*/ 1506583 w 2133600"/>
              <a:gd name="connsiteY2" fmla="*/ 740228 h 1471748"/>
              <a:gd name="connsiteX3" fmla="*/ 1219200 w 2133600"/>
              <a:gd name="connsiteY3" fmla="*/ 870857 h 1471748"/>
              <a:gd name="connsiteX4" fmla="*/ 1079863 w 2133600"/>
              <a:gd name="connsiteY4" fmla="*/ 931817 h 1471748"/>
              <a:gd name="connsiteX5" fmla="*/ 43543 w 2133600"/>
              <a:gd name="connsiteY5" fmla="*/ 1471748 h 1471748"/>
              <a:gd name="connsiteX6" fmla="*/ 0 w 2133600"/>
              <a:gd name="connsiteY6" fmla="*/ 1428205 h 1471748"/>
              <a:gd name="connsiteX0" fmla="*/ 1950720 w 2133600"/>
              <a:gd name="connsiteY0" fmla="*/ 0 h 1471748"/>
              <a:gd name="connsiteX1" fmla="*/ 2133600 w 2133600"/>
              <a:gd name="connsiteY1" fmla="*/ 391885 h 1471748"/>
              <a:gd name="connsiteX2" fmla="*/ 1506583 w 2133600"/>
              <a:gd name="connsiteY2" fmla="*/ 740228 h 1471748"/>
              <a:gd name="connsiteX3" fmla="*/ 1219200 w 2133600"/>
              <a:gd name="connsiteY3" fmla="*/ 870857 h 1471748"/>
              <a:gd name="connsiteX4" fmla="*/ 1045029 w 2133600"/>
              <a:gd name="connsiteY4" fmla="*/ 827315 h 1471748"/>
              <a:gd name="connsiteX5" fmla="*/ 43543 w 2133600"/>
              <a:gd name="connsiteY5" fmla="*/ 1471748 h 1471748"/>
              <a:gd name="connsiteX6" fmla="*/ 0 w 2133600"/>
              <a:gd name="connsiteY6" fmla="*/ 1428205 h 1471748"/>
              <a:gd name="connsiteX0" fmla="*/ 1950720 w 2133600"/>
              <a:gd name="connsiteY0" fmla="*/ 0 h 1471748"/>
              <a:gd name="connsiteX1" fmla="*/ 2133600 w 2133600"/>
              <a:gd name="connsiteY1" fmla="*/ 391885 h 1471748"/>
              <a:gd name="connsiteX2" fmla="*/ 1506583 w 2133600"/>
              <a:gd name="connsiteY2" fmla="*/ 740228 h 1471748"/>
              <a:gd name="connsiteX3" fmla="*/ 1219200 w 2133600"/>
              <a:gd name="connsiteY3" fmla="*/ 870857 h 1471748"/>
              <a:gd name="connsiteX4" fmla="*/ 1071154 w 2133600"/>
              <a:gd name="connsiteY4" fmla="*/ 836024 h 1471748"/>
              <a:gd name="connsiteX5" fmla="*/ 43543 w 2133600"/>
              <a:gd name="connsiteY5" fmla="*/ 1471748 h 1471748"/>
              <a:gd name="connsiteX6" fmla="*/ 0 w 2133600"/>
              <a:gd name="connsiteY6" fmla="*/ 1428205 h 1471748"/>
              <a:gd name="connsiteX0" fmla="*/ 1950720 w 2133600"/>
              <a:gd name="connsiteY0" fmla="*/ 0 h 1471748"/>
              <a:gd name="connsiteX1" fmla="*/ 2133600 w 2133600"/>
              <a:gd name="connsiteY1" fmla="*/ 391885 h 1471748"/>
              <a:gd name="connsiteX2" fmla="*/ 1506583 w 2133600"/>
              <a:gd name="connsiteY2" fmla="*/ 740228 h 1471748"/>
              <a:gd name="connsiteX3" fmla="*/ 1219200 w 2133600"/>
              <a:gd name="connsiteY3" fmla="*/ 870857 h 1471748"/>
              <a:gd name="connsiteX4" fmla="*/ 1071154 w 2133600"/>
              <a:gd name="connsiteY4" fmla="*/ 836024 h 1471748"/>
              <a:gd name="connsiteX5" fmla="*/ 862149 w 2133600"/>
              <a:gd name="connsiteY5" fmla="*/ 931817 h 1471748"/>
              <a:gd name="connsiteX6" fmla="*/ 43543 w 2133600"/>
              <a:gd name="connsiteY6" fmla="*/ 1471748 h 1471748"/>
              <a:gd name="connsiteX7" fmla="*/ 0 w 2133600"/>
              <a:gd name="connsiteY7" fmla="*/ 1428205 h 1471748"/>
              <a:gd name="connsiteX0" fmla="*/ 1950720 w 2133600"/>
              <a:gd name="connsiteY0" fmla="*/ 0 h 1471748"/>
              <a:gd name="connsiteX1" fmla="*/ 2133600 w 2133600"/>
              <a:gd name="connsiteY1" fmla="*/ 391885 h 1471748"/>
              <a:gd name="connsiteX2" fmla="*/ 1506583 w 2133600"/>
              <a:gd name="connsiteY2" fmla="*/ 740228 h 1471748"/>
              <a:gd name="connsiteX3" fmla="*/ 1219200 w 2133600"/>
              <a:gd name="connsiteY3" fmla="*/ 870857 h 1471748"/>
              <a:gd name="connsiteX4" fmla="*/ 1071154 w 2133600"/>
              <a:gd name="connsiteY4" fmla="*/ 836024 h 1471748"/>
              <a:gd name="connsiteX5" fmla="*/ 757646 w 2133600"/>
              <a:gd name="connsiteY5" fmla="*/ 1018902 h 1471748"/>
              <a:gd name="connsiteX6" fmla="*/ 43543 w 2133600"/>
              <a:gd name="connsiteY6" fmla="*/ 1471748 h 1471748"/>
              <a:gd name="connsiteX7" fmla="*/ 0 w 2133600"/>
              <a:gd name="connsiteY7" fmla="*/ 1428205 h 1471748"/>
              <a:gd name="connsiteX0" fmla="*/ 1950720 w 2133600"/>
              <a:gd name="connsiteY0" fmla="*/ 0 h 1471748"/>
              <a:gd name="connsiteX1" fmla="*/ 2133600 w 2133600"/>
              <a:gd name="connsiteY1" fmla="*/ 391885 h 1471748"/>
              <a:gd name="connsiteX2" fmla="*/ 1506583 w 2133600"/>
              <a:gd name="connsiteY2" fmla="*/ 740228 h 1471748"/>
              <a:gd name="connsiteX3" fmla="*/ 1219200 w 2133600"/>
              <a:gd name="connsiteY3" fmla="*/ 870857 h 1471748"/>
              <a:gd name="connsiteX4" fmla="*/ 1071154 w 2133600"/>
              <a:gd name="connsiteY4" fmla="*/ 836024 h 1471748"/>
              <a:gd name="connsiteX5" fmla="*/ 757646 w 2133600"/>
              <a:gd name="connsiteY5" fmla="*/ 1018902 h 1471748"/>
              <a:gd name="connsiteX6" fmla="*/ 670560 w 2133600"/>
              <a:gd name="connsiteY6" fmla="*/ 1071154 h 1471748"/>
              <a:gd name="connsiteX7" fmla="*/ 43543 w 2133600"/>
              <a:gd name="connsiteY7" fmla="*/ 1471748 h 1471748"/>
              <a:gd name="connsiteX8" fmla="*/ 0 w 2133600"/>
              <a:gd name="connsiteY8" fmla="*/ 1428205 h 1471748"/>
              <a:gd name="connsiteX0" fmla="*/ 1950720 w 2133600"/>
              <a:gd name="connsiteY0" fmla="*/ 0 h 1471748"/>
              <a:gd name="connsiteX1" fmla="*/ 2133600 w 2133600"/>
              <a:gd name="connsiteY1" fmla="*/ 391885 h 1471748"/>
              <a:gd name="connsiteX2" fmla="*/ 1506583 w 2133600"/>
              <a:gd name="connsiteY2" fmla="*/ 740228 h 1471748"/>
              <a:gd name="connsiteX3" fmla="*/ 1219200 w 2133600"/>
              <a:gd name="connsiteY3" fmla="*/ 870857 h 1471748"/>
              <a:gd name="connsiteX4" fmla="*/ 1071154 w 2133600"/>
              <a:gd name="connsiteY4" fmla="*/ 836024 h 1471748"/>
              <a:gd name="connsiteX5" fmla="*/ 757646 w 2133600"/>
              <a:gd name="connsiteY5" fmla="*/ 1018902 h 1471748"/>
              <a:gd name="connsiteX6" fmla="*/ 775063 w 2133600"/>
              <a:gd name="connsiteY6" fmla="*/ 1114697 h 1471748"/>
              <a:gd name="connsiteX7" fmla="*/ 43543 w 2133600"/>
              <a:gd name="connsiteY7" fmla="*/ 1471748 h 1471748"/>
              <a:gd name="connsiteX8" fmla="*/ 0 w 2133600"/>
              <a:gd name="connsiteY8" fmla="*/ 1428205 h 1471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3600" h="1471748">
                <a:moveTo>
                  <a:pt x="1950720" y="0"/>
                </a:moveTo>
                <a:lnTo>
                  <a:pt x="2133600" y="391885"/>
                </a:lnTo>
                <a:lnTo>
                  <a:pt x="1506583" y="740228"/>
                </a:lnTo>
                <a:lnTo>
                  <a:pt x="1219200" y="870857"/>
                </a:lnTo>
                <a:lnTo>
                  <a:pt x="1071154" y="836024"/>
                </a:lnTo>
                <a:lnTo>
                  <a:pt x="757646" y="1018902"/>
                </a:lnTo>
                <a:lnTo>
                  <a:pt x="775063" y="1114697"/>
                </a:lnTo>
                <a:lnTo>
                  <a:pt x="43543" y="1471748"/>
                </a:lnTo>
                <a:lnTo>
                  <a:pt x="0" y="1428205"/>
                </a:lnTo>
              </a:path>
            </a:pathLst>
          </a:cu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Freeform 161">
            <a:extLst>
              <a:ext uri="{FF2B5EF4-FFF2-40B4-BE49-F238E27FC236}">
                <a16:creationId xmlns:a16="http://schemas.microsoft.com/office/drawing/2014/main" id="{13424C0B-9F6D-0C81-D67B-8B61BE39ED83}"/>
              </a:ext>
            </a:extLst>
          </p:cNvPr>
          <p:cNvSpPr>
            <a:spLocks/>
          </p:cNvSpPr>
          <p:nvPr/>
        </p:nvSpPr>
        <p:spPr bwMode="auto">
          <a:xfrm rot="9129361" flipV="1">
            <a:off x="3668147" y="5150389"/>
            <a:ext cx="297504" cy="198344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14" y="112"/>
              </a:cxn>
              <a:cxn ang="0">
                <a:pos x="228" y="2"/>
              </a:cxn>
              <a:cxn ang="0">
                <a:pos x="226" y="114"/>
              </a:cxn>
              <a:cxn ang="0">
                <a:pos x="0" y="112"/>
              </a:cxn>
              <a:cxn ang="0">
                <a:pos x="2" y="0"/>
              </a:cxn>
            </a:cxnLst>
            <a:rect l="0" t="0" r="r" b="b"/>
            <a:pathLst>
              <a:path w="228" h="114">
                <a:moveTo>
                  <a:pt x="2" y="0"/>
                </a:moveTo>
                <a:cubicBezTo>
                  <a:pt x="21" y="0"/>
                  <a:pt x="96" y="32"/>
                  <a:pt x="114" y="112"/>
                </a:cubicBezTo>
                <a:cubicBezTo>
                  <a:pt x="128" y="14"/>
                  <a:pt x="209" y="2"/>
                  <a:pt x="228" y="2"/>
                </a:cubicBezTo>
                <a:lnTo>
                  <a:pt x="226" y="114"/>
                </a:lnTo>
                <a:lnTo>
                  <a:pt x="0" y="112"/>
                </a:lnTo>
                <a:lnTo>
                  <a:pt x="2" y="0"/>
                </a:lnTo>
                <a:close/>
              </a:path>
            </a:pathLst>
          </a:custGeom>
          <a:noFill/>
          <a:ln w="25400">
            <a:solidFill>
              <a:srgbClr val="00B05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8503A9-9505-3935-C203-78EFED419991}"/>
              </a:ext>
            </a:extLst>
          </p:cNvPr>
          <p:cNvSpPr/>
          <p:nvPr/>
        </p:nvSpPr>
        <p:spPr>
          <a:xfrm rot="19941006">
            <a:off x="4114397" y="5052994"/>
            <a:ext cx="155080" cy="19624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2CFB6D8-FC22-0E63-D886-E11093718CDD}"/>
              </a:ext>
            </a:extLst>
          </p:cNvPr>
          <p:cNvSpPr/>
          <p:nvPr/>
        </p:nvSpPr>
        <p:spPr>
          <a:xfrm>
            <a:off x="4203657" y="3681303"/>
            <a:ext cx="879566" cy="1254034"/>
          </a:xfrm>
          <a:custGeom>
            <a:avLst/>
            <a:gdLst>
              <a:gd name="connsiteX0" fmla="*/ 0 w 879566"/>
              <a:gd name="connsiteY0" fmla="*/ 130629 h 1280160"/>
              <a:gd name="connsiteX1" fmla="*/ 243840 w 879566"/>
              <a:gd name="connsiteY1" fmla="*/ 0 h 1280160"/>
              <a:gd name="connsiteX2" fmla="*/ 696686 w 879566"/>
              <a:gd name="connsiteY2" fmla="*/ 801189 h 1280160"/>
              <a:gd name="connsiteX3" fmla="*/ 879566 w 879566"/>
              <a:gd name="connsiteY3" fmla="*/ 1149531 h 1280160"/>
              <a:gd name="connsiteX4" fmla="*/ 600892 w 879566"/>
              <a:gd name="connsiteY4" fmla="*/ 1280160 h 1280160"/>
              <a:gd name="connsiteX5" fmla="*/ 0 w 879566"/>
              <a:gd name="connsiteY5" fmla="*/ 130629 h 1280160"/>
              <a:gd name="connsiteX0" fmla="*/ 0 w 879566"/>
              <a:gd name="connsiteY0" fmla="*/ 130629 h 1280160"/>
              <a:gd name="connsiteX1" fmla="*/ 243840 w 879566"/>
              <a:gd name="connsiteY1" fmla="*/ 0 h 1280160"/>
              <a:gd name="connsiteX2" fmla="*/ 696686 w 879566"/>
              <a:gd name="connsiteY2" fmla="*/ 801189 h 1280160"/>
              <a:gd name="connsiteX3" fmla="*/ 879566 w 879566"/>
              <a:gd name="connsiteY3" fmla="*/ 1149531 h 1280160"/>
              <a:gd name="connsiteX4" fmla="*/ 600892 w 879566"/>
              <a:gd name="connsiteY4" fmla="*/ 1280160 h 1280160"/>
              <a:gd name="connsiteX5" fmla="*/ 0 w 879566"/>
              <a:gd name="connsiteY5" fmla="*/ 130629 h 1280160"/>
              <a:gd name="connsiteX0" fmla="*/ 0 w 879566"/>
              <a:gd name="connsiteY0" fmla="*/ 130629 h 1254034"/>
              <a:gd name="connsiteX1" fmla="*/ 243840 w 879566"/>
              <a:gd name="connsiteY1" fmla="*/ 0 h 1254034"/>
              <a:gd name="connsiteX2" fmla="*/ 696686 w 879566"/>
              <a:gd name="connsiteY2" fmla="*/ 801189 h 1254034"/>
              <a:gd name="connsiteX3" fmla="*/ 879566 w 879566"/>
              <a:gd name="connsiteY3" fmla="*/ 1149531 h 1254034"/>
              <a:gd name="connsiteX4" fmla="*/ 618309 w 879566"/>
              <a:gd name="connsiteY4" fmla="*/ 1254034 h 1254034"/>
              <a:gd name="connsiteX5" fmla="*/ 0 w 879566"/>
              <a:gd name="connsiteY5" fmla="*/ 130629 h 1254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9566" h="1254034">
                <a:moveTo>
                  <a:pt x="0" y="130629"/>
                </a:moveTo>
                <a:lnTo>
                  <a:pt x="243840" y="0"/>
                </a:lnTo>
                <a:lnTo>
                  <a:pt x="696686" y="801189"/>
                </a:lnTo>
                <a:lnTo>
                  <a:pt x="879566" y="1149531"/>
                </a:lnTo>
                <a:lnTo>
                  <a:pt x="618309" y="1254034"/>
                </a:lnTo>
                <a:lnTo>
                  <a:pt x="0" y="130629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Freeform 161">
            <a:extLst>
              <a:ext uri="{FF2B5EF4-FFF2-40B4-BE49-F238E27FC236}">
                <a16:creationId xmlns:a16="http://schemas.microsoft.com/office/drawing/2014/main" id="{A833D0A8-01B3-67E0-FC4B-127F0178C986}"/>
              </a:ext>
            </a:extLst>
          </p:cNvPr>
          <p:cNvSpPr>
            <a:spLocks/>
          </p:cNvSpPr>
          <p:nvPr/>
        </p:nvSpPr>
        <p:spPr bwMode="auto">
          <a:xfrm rot="9190636" flipV="1">
            <a:off x="4838395" y="4710236"/>
            <a:ext cx="146037" cy="184205"/>
          </a:xfrm>
          <a:custGeom>
            <a:avLst/>
            <a:gdLst>
              <a:gd name="connsiteX0" fmla="*/ 105 w 10105"/>
              <a:gd name="connsiteY0" fmla="*/ 9650 h 10358"/>
              <a:gd name="connsiteX1" fmla="*/ 5105 w 10105"/>
              <a:gd name="connsiteY1" fmla="*/ 9650 h 10358"/>
              <a:gd name="connsiteX2" fmla="*/ 10105 w 10105"/>
              <a:gd name="connsiteY2" fmla="*/ 0 h 10358"/>
              <a:gd name="connsiteX3" fmla="*/ 10017 w 10105"/>
              <a:gd name="connsiteY3" fmla="*/ 9825 h 10358"/>
              <a:gd name="connsiteX4" fmla="*/ 105 w 10105"/>
              <a:gd name="connsiteY4" fmla="*/ 9650 h 10358"/>
              <a:gd name="connsiteX0" fmla="*/ 4912 w 5000"/>
              <a:gd name="connsiteY0" fmla="*/ 9825 h 9825"/>
              <a:gd name="connsiteX1" fmla="*/ 0 w 5000"/>
              <a:gd name="connsiteY1" fmla="*/ 9650 h 9825"/>
              <a:gd name="connsiteX2" fmla="*/ 5000 w 5000"/>
              <a:gd name="connsiteY2" fmla="*/ 0 h 9825"/>
              <a:gd name="connsiteX3" fmla="*/ 4912 w 5000"/>
              <a:gd name="connsiteY3" fmla="*/ 9825 h 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00" h="9825">
                <a:moveTo>
                  <a:pt x="4912" y="9825"/>
                </a:moveTo>
                <a:lnTo>
                  <a:pt x="0" y="9650"/>
                </a:lnTo>
                <a:cubicBezTo>
                  <a:pt x="614" y="1053"/>
                  <a:pt x="4167" y="0"/>
                  <a:pt x="5000" y="0"/>
                </a:cubicBezTo>
                <a:cubicBezTo>
                  <a:pt x="4971" y="3275"/>
                  <a:pt x="4941" y="6550"/>
                  <a:pt x="4912" y="9825"/>
                </a:cubicBezTo>
                <a:close/>
              </a:path>
            </a:pathLst>
          </a:custGeom>
          <a:noFill/>
          <a:ln w="25400">
            <a:solidFill>
              <a:srgbClr val="00206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 dirty="0"/>
          </a:p>
        </p:txBody>
      </p:sp>
      <p:sp>
        <p:nvSpPr>
          <p:cNvPr id="15" name="Rounded Rectangle 52">
            <a:extLst>
              <a:ext uri="{FF2B5EF4-FFF2-40B4-BE49-F238E27FC236}">
                <a16:creationId xmlns:a16="http://schemas.microsoft.com/office/drawing/2014/main" id="{8F823EFD-E446-89E7-534C-DAABBCF127BA}"/>
              </a:ext>
            </a:extLst>
          </p:cNvPr>
          <p:cNvSpPr/>
          <p:nvPr/>
        </p:nvSpPr>
        <p:spPr>
          <a:xfrm rot="9055700">
            <a:off x="4459371" y="3756464"/>
            <a:ext cx="231027" cy="883429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19857F8-B982-5286-816A-EB1D8156F661}"/>
              </a:ext>
            </a:extLst>
          </p:cNvPr>
          <p:cNvSpPr/>
          <p:nvPr/>
        </p:nvSpPr>
        <p:spPr>
          <a:xfrm rot="3485504">
            <a:off x="3692005" y="2924598"/>
            <a:ext cx="387287" cy="21136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04A78D-31F2-548F-5994-D67DCC95FC89}"/>
              </a:ext>
            </a:extLst>
          </p:cNvPr>
          <p:cNvSpPr/>
          <p:nvPr/>
        </p:nvSpPr>
        <p:spPr>
          <a:xfrm rot="3518033">
            <a:off x="3918762" y="3293549"/>
            <a:ext cx="387287" cy="21136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D892BC-07B8-8A19-866A-B5813D3F2DF0}"/>
              </a:ext>
            </a:extLst>
          </p:cNvPr>
          <p:cNvSpPr/>
          <p:nvPr/>
        </p:nvSpPr>
        <p:spPr>
          <a:xfrm rot="19652486">
            <a:off x="3489380" y="2158187"/>
            <a:ext cx="252582" cy="70721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84A6A63-CBA0-4665-ACF5-D499AC72282D}"/>
              </a:ext>
            </a:extLst>
          </p:cNvPr>
          <p:cNvGrpSpPr/>
          <p:nvPr/>
        </p:nvGrpSpPr>
        <p:grpSpPr>
          <a:xfrm rot="19606155">
            <a:off x="3500155" y="2315835"/>
            <a:ext cx="231030" cy="428266"/>
            <a:chOff x="7860537" y="2970190"/>
            <a:chExt cx="155149" cy="518561"/>
          </a:xfrm>
          <a:solidFill>
            <a:srgbClr val="0099FF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625ED94-1306-3BC5-0D5D-AE4885355AA8}"/>
                </a:ext>
              </a:extLst>
            </p:cNvPr>
            <p:cNvSpPr/>
            <p:nvPr/>
          </p:nvSpPr>
          <p:spPr>
            <a:xfrm>
              <a:off x="7914453" y="2974398"/>
              <a:ext cx="45719" cy="189436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Round Same Side Corner Rectangle 123">
              <a:extLst>
                <a:ext uri="{FF2B5EF4-FFF2-40B4-BE49-F238E27FC236}">
                  <a16:creationId xmlns:a16="http://schemas.microsoft.com/office/drawing/2014/main" id="{4685D4A6-EFDB-BE14-8E26-B1E86E634180}"/>
                </a:ext>
              </a:extLst>
            </p:cNvPr>
            <p:cNvSpPr/>
            <p:nvPr/>
          </p:nvSpPr>
          <p:spPr>
            <a:xfrm>
              <a:off x="7888801" y="2970190"/>
              <a:ext cx="97024" cy="90255"/>
            </a:xfrm>
            <a:prstGeom prst="round2Same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Trapezoid 21">
              <a:extLst>
                <a:ext uri="{FF2B5EF4-FFF2-40B4-BE49-F238E27FC236}">
                  <a16:creationId xmlns:a16="http://schemas.microsoft.com/office/drawing/2014/main" id="{04290256-CC2A-41C5-F8B6-DB0A13D254C3}"/>
                </a:ext>
              </a:extLst>
            </p:cNvPr>
            <p:cNvSpPr/>
            <p:nvPr/>
          </p:nvSpPr>
          <p:spPr>
            <a:xfrm>
              <a:off x="7906915" y="3011164"/>
              <a:ext cx="62898" cy="45719"/>
            </a:xfrm>
            <a:prstGeom prst="trapezoid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Minus 125">
              <a:extLst>
                <a:ext uri="{FF2B5EF4-FFF2-40B4-BE49-F238E27FC236}">
                  <a16:creationId xmlns:a16="http://schemas.microsoft.com/office/drawing/2014/main" id="{E63A7416-6BD4-7E17-167F-7EB481A94087}"/>
                </a:ext>
              </a:extLst>
            </p:cNvPr>
            <p:cNvSpPr/>
            <p:nvPr/>
          </p:nvSpPr>
          <p:spPr>
            <a:xfrm rot="16200000">
              <a:off x="7848052" y="3001575"/>
              <a:ext cx="71484" cy="45719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Minus 126">
              <a:extLst>
                <a:ext uri="{FF2B5EF4-FFF2-40B4-BE49-F238E27FC236}">
                  <a16:creationId xmlns:a16="http://schemas.microsoft.com/office/drawing/2014/main" id="{0C375502-7A70-C352-A816-2ADA021B38D4}"/>
                </a:ext>
              </a:extLst>
            </p:cNvPr>
            <p:cNvSpPr/>
            <p:nvPr/>
          </p:nvSpPr>
          <p:spPr>
            <a:xfrm rot="16200000">
              <a:off x="7955063" y="3001574"/>
              <a:ext cx="71484" cy="45719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5E3DB87-3B46-4C42-E4D5-8049519303DF}"/>
                </a:ext>
              </a:extLst>
            </p:cNvPr>
            <p:cNvSpPr/>
            <p:nvPr/>
          </p:nvSpPr>
          <p:spPr>
            <a:xfrm>
              <a:off x="7888375" y="3073308"/>
              <a:ext cx="97449" cy="415443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Minus 128">
              <a:extLst>
                <a:ext uri="{FF2B5EF4-FFF2-40B4-BE49-F238E27FC236}">
                  <a16:creationId xmlns:a16="http://schemas.microsoft.com/office/drawing/2014/main" id="{69DEC792-2D91-04CE-F094-53BFF5049FB4}"/>
                </a:ext>
              </a:extLst>
            </p:cNvPr>
            <p:cNvSpPr/>
            <p:nvPr/>
          </p:nvSpPr>
          <p:spPr>
            <a:xfrm rot="16200000">
              <a:off x="7850074" y="3105233"/>
              <a:ext cx="71484" cy="45719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Minus 129">
              <a:extLst>
                <a:ext uri="{FF2B5EF4-FFF2-40B4-BE49-F238E27FC236}">
                  <a16:creationId xmlns:a16="http://schemas.microsoft.com/office/drawing/2014/main" id="{2F38165B-333F-3B81-01C6-8A4AFB88B55E}"/>
                </a:ext>
              </a:extLst>
            </p:cNvPr>
            <p:cNvSpPr/>
            <p:nvPr/>
          </p:nvSpPr>
          <p:spPr>
            <a:xfrm rot="16200000">
              <a:off x="7957085" y="3105232"/>
              <a:ext cx="71484" cy="45719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Minus 130">
              <a:extLst>
                <a:ext uri="{FF2B5EF4-FFF2-40B4-BE49-F238E27FC236}">
                  <a16:creationId xmlns:a16="http://schemas.microsoft.com/office/drawing/2014/main" id="{0C890ABD-DDA5-AEF4-C287-EEBB1FF7DE82}"/>
                </a:ext>
              </a:extLst>
            </p:cNvPr>
            <p:cNvSpPr/>
            <p:nvPr/>
          </p:nvSpPr>
          <p:spPr>
            <a:xfrm rot="16200000">
              <a:off x="7847655" y="3425934"/>
              <a:ext cx="71484" cy="45719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Minus 131">
              <a:extLst>
                <a:ext uri="{FF2B5EF4-FFF2-40B4-BE49-F238E27FC236}">
                  <a16:creationId xmlns:a16="http://schemas.microsoft.com/office/drawing/2014/main" id="{E75E9F98-025D-791D-1B12-8B9E98DF86A9}"/>
                </a:ext>
              </a:extLst>
            </p:cNvPr>
            <p:cNvSpPr/>
            <p:nvPr/>
          </p:nvSpPr>
          <p:spPr>
            <a:xfrm rot="16200000">
              <a:off x="7954666" y="3425933"/>
              <a:ext cx="71484" cy="45719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Minus 132">
              <a:extLst>
                <a:ext uri="{FF2B5EF4-FFF2-40B4-BE49-F238E27FC236}">
                  <a16:creationId xmlns:a16="http://schemas.microsoft.com/office/drawing/2014/main" id="{3FF17C3E-41C6-AEE8-87C3-B75A88DA6989}"/>
                </a:ext>
              </a:extLst>
            </p:cNvPr>
            <p:cNvSpPr/>
            <p:nvPr/>
          </p:nvSpPr>
          <p:spPr>
            <a:xfrm rot="16200000">
              <a:off x="7848053" y="3361495"/>
              <a:ext cx="71484" cy="45719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Minus 133">
              <a:extLst>
                <a:ext uri="{FF2B5EF4-FFF2-40B4-BE49-F238E27FC236}">
                  <a16:creationId xmlns:a16="http://schemas.microsoft.com/office/drawing/2014/main" id="{302114C4-75A0-CBF6-6D2A-69838BC47091}"/>
                </a:ext>
              </a:extLst>
            </p:cNvPr>
            <p:cNvSpPr/>
            <p:nvPr/>
          </p:nvSpPr>
          <p:spPr>
            <a:xfrm rot="16200000">
              <a:off x="7955064" y="3361494"/>
              <a:ext cx="71484" cy="45719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143EC7C-0824-D2D4-D537-D8C40DE3ABEB}"/>
                </a:ext>
              </a:extLst>
            </p:cNvPr>
            <p:cNvSpPr/>
            <p:nvPr/>
          </p:nvSpPr>
          <p:spPr>
            <a:xfrm>
              <a:off x="7902126" y="3092349"/>
              <a:ext cx="70484" cy="35644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BF9A7840-1FBF-B0C0-E8E1-784D18C31A2E}"/>
              </a:ext>
            </a:extLst>
          </p:cNvPr>
          <p:cNvSpPr/>
          <p:nvPr/>
        </p:nvSpPr>
        <p:spPr>
          <a:xfrm>
            <a:off x="2185851" y="2656114"/>
            <a:ext cx="3483429" cy="3135086"/>
          </a:xfrm>
          <a:custGeom>
            <a:avLst/>
            <a:gdLst>
              <a:gd name="connsiteX0" fmla="*/ 3483429 w 3483429"/>
              <a:gd name="connsiteY0" fmla="*/ 2569029 h 3135086"/>
              <a:gd name="connsiteX1" fmla="*/ 2325189 w 3483429"/>
              <a:gd name="connsiteY1" fmla="*/ 3135086 h 3135086"/>
              <a:gd name="connsiteX2" fmla="*/ 1942012 w 3483429"/>
              <a:gd name="connsiteY2" fmla="*/ 3126377 h 3135086"/>
              <a:gd name="connsiteX3" fmla="*/ 1706880 w 3483429"/>
              <a:gd name="connsiteY3" fmla="*/ 2908663 h 3135086"/>
              <a:gd name="connsiteX4" fmla="*/ 1584960 w 3483429"/>
              <a:gd name="connsiteY4" fmla="*/ 2699657 h 3135086"/>
              <a:gd name="connsiteX5" fmla="*/ 1393372 w 3483429"/>
              <a:gd name="connsiteY5" fmla="*/ 2342606 h 3135086"/>
              <a:gd name="connsiteX6" fmla="*/ 2142309 w 3483429"/>
              <a:gd name="connsiteY6" fmla="*/ 1907177 h 3135086"/>
              <a:gd name="connsiteX7" fmla="*/ 1036320 w 3483429"/>
              <a:gd name="connsiteY7" fmla="*/ 0 h 3135086"/>
              <a:gd name="connsiteX8" fmla="*/ 269966 w 3483429"/>
              <a:gd name="connsiteY8" fmla="*/ 487680 h 3135086"/>
              <a:gd name="connsiteX9" fmla="*/ 0 w 3483429"/>
              <a:gd name="connsiteY9" fmla="*/ 78377 h 313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83429" h="3135086">
                <a:moveTo>
                  <a:pt x="3483429" y="2569029"/>
                </a:moveTo>
                <a:lnTo>
                  <a:pt x="2325189" y="3135086"/>
                </a:lnTo>
                <a:lnTo>
                  <a:pt x="1942012" y="3126377"/>
                </a:lnTo>
                <a:lnTo>
                  <a:pt x="1706880" y="2908663"/>
                </a:lnTo>
                <a:lnTo>
                  <a:pt x="1584960" y="2699657"/>
                </a:lnTo>
                <a:lnTo>
                  <a:pt x="1393372" y="2342606"/>
                </a:lnTo>
                <a:lnTo>
                  <a:pt x="2142309" y="1907177"/>
                </a:lnTo>
                <a:lnTo>
                  <a:pt x="1036320" y="0"/>
                </a:lnTo>
                <a:lnTo>
                  <a:pt x="269966" y="487680"/>
                </a:lnTo>
                <a:lnTo>
                  <a:pt x="0" y="78377"/>
                </a:lnTo>
              </a:path>
            </a:pathLst>
          </a:custGeom>
          <a:noFill/>
          <a:ln>
            <a:solidFill>
              <a:srgbClr val="0070C0"/>
            </a:solidFill>
            <a:prstDash val="sysDot"/>
            <a:headEnd type="arrow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012CE6A-D3A5-D0D9-4B28-08DF3012684C}"/>
              </a:ext>
            </a:extLst>
          </p:cNvPr>
          <p:cNvGrpSpPr/>
          <p:nvPr/>
        </p:nvGrpSpPr>
        <p:grpSpPr>
          <a:xfrm rot="19799560">
            <a:off x="3926663" y="3847741"/>
            <a:ext cx="231030" cy="428266"/>
            <a:chOff x="7860537" y="2970190"/>
            <a:chExt cx="155149" cy="518561"/>
          </a:xfrm>
          <a:solidFill>
            <a:srgbClr val="0099FF"/>
          </a:solidFill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FE2414B4-38C4-335C-96D2-63B70D697716}"/>
                </a:ext>
              </a:extLst>
            </p:cNvPr>
            <p:cNvSpPr/>
            <p:nvPr/>
          </p:nvSpPr>
          <p:spPr>
            <a:xfrm>
              <a:off x="7914453" y="2974398"/>
              <a:ext cx="45719" cy="189436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7" name="Round Same Side Corner Rectangle 123">
              <a:extLst>
                <a:ext uri="{FF2B5EF4-FFF2-40B4-BE49-F238E27FC236}">
                  <a16:creationId xmlns:a16="http://schemas.microsoft.com/office/drawing/2014/main" id="{F09EDBD5-CBFA-73C1-A6B7-2678B23E0881}"/>
                </a:ext>
              </a:extLst>
            </p:cNvPr>
            <p:cNvSpPr/>
            <p:nvPr/>
          </p:nvSpPr>
          <p:spPr>
            <a:xfrm>
              <a:off x="7888801" y="2970190"/>
              <a:ext cx="97024" cy="90255"/>
            </a:xfrm>
            <a:prstGeom prst="round2Same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8" name="Trapezoid 67">
              <a:extLst>
                <a:ext uri="{FF2B5EF4-FFF2-40B4-BE49-F238E27FC236}">
                  <a16:creationId xmlns:a16="http://schemas.microsoft.com/office/drawing/2014/main" id="{3DE0A858-E54F-1690-DDE0-13E672A97914}"/>
                </a:ext>
              </a:extLst>
            </p:cNvPr>
            <p:cNvSpPr/>
            <p:nvPr/>
          </p:nvSpPr>
          <p:spPr>
            <a:xfrm>
              <a:off x="7906915" y="3011164"/>
              <a:ext cx="62898" cy="45719"/>
            </a:xfrm>
            <a:prstGeom prst="trapezoid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9" name="Minus 125">
              <a:extLst>
                <a:ext uri="{FF2B5EF4-FFF2-40B4-BE49-F238E27FC236}">
                  <a16:creationId xmlns:a16="http://schemas.microsoft.com/office/drawing/2014/main" id="{AEB890CD-4EEC-4E6A-E9A9-D1C2334A2343}"/>
                </a:ext>
              </a:extLst>
            </p:cNvPr>
            <p:cNvSpPr/>
            <p:nvPr/>
          </p:nvSpPr>
          <p:spPr>
            <a:xfrm rot="16200000">
              <a:off x="7848052" y="3001575"/>
              <a:ext cx="71484" cy="45719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0" name="Minus 126">
              <a:extLst>
                <a:ext uri="{FF2B5EF4-FFF2-40B4-BE49-F238E27FC236}">
                  <a16:creationId xmlns:a16="http://schemas.microsoft.com/office/drawing/2014/main" id="{94632600-61F6-4BA1-1508-E68AC5DD6AF4}"/>
                </a:ext>
              </a:extLst>
            </p:cNvPr>
            <p:cNvSpPr/>
            <p:nvPr/>
          </p:nvSpPr>
          <p:spPr>
            <a:xfrm rot="16200000">
              <a:off x="7955063" y="3001574"/>
              <a:ext cx="71484" cy="45719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45FC9311-C431-CF7F-20B9-114BFE512070}"/>
                </a:ext>
              </a:extLst>
            </p:cNvPr>
            <p:cNvSpPr/>
            <p:nvPr/>
          </p:nvSpPr>
          <p:spPr>
            <a:xfrm>
              <a:off x="7888375" y="3073308"/>
              <a:ext cx="97449" cy="415443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2" name="Minus 128">
              <a:extLst>
                <a:ext uri="{FF2B5EF4-FFF2-40B4-BE49-F238E27FC236}">
                  <a16:creationId xmlns:a16="http://schemas.microsoft.com/office/drawing/2014/main" id="{CC36EFEA-E080-CE42-A67B-C41ABAC96635}"/>
                </a:ext>
              </a:extLst>
            </p:cNvPr>
            <p:cNvSpPr/>
            <p:nvPr/>
          </p:nvSpPr>
          <p:spPr>
            <a:xfrm rot="16200000">
              <a:off x="7850074" y="3105233"/>
              <a:ext cx="71484" cy="45719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3" name="Minus 129">
              <a:extLst>
                <a:ext uri="{FF2B5EF4-FFF2-40B4-BE49-F238E27FC236}">
                  <a16:creationId xmlns:a16="http://schemas.microsoft.com/office/drawing/2014/main" id="{0EE76D1A-B868-8D8E-E07F-18D76D7E8C67}"/>
                </a:ext>
              </a:extLst>
            </p:cNvPr>
            <p:cNvSpPr/>
            <p:nvPr/>
          </p:nvSpPr>
          <p:spPr>
            <a:xfrm rot="16200000">
              <a:off x="7957085" y="3105232"/>
              <a:ext cx="71484" cy="45719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4" name="Minus 130">
              <a:extLst>
                <a:ext uri="{FF2B5EF4-FFF2-40B4-BE49-F238E27FC236}">
                  <a16:creationId xmlns:a16="http://schemas.microsoft.com/office/drawing/2014/main" id="{E1FF49D9-1DF0-AE5F-EEFE-453A218E74CA}"/>
                </a:ext>
              </a:extLst>
            </p:cNvPr>
            <p:cNvSpPr/>
            <p:nvPr/>
          </p:nvSpPr>
          <p:spPr>
            <a:xfrm rot="16200000">
              <a:off x="7847655" y="3425934"/>
              <a:ext cx="71484" cy="45719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5" name="Minus 131">
              <a:extLst>
                <a:ext uri="{FF2B5EF4-FFF2-40B4-BE49-F238E27FC236}">
                  <a16:creationId xmlns:a16="http://schemas.microsoft.com/office/drawing/2014/main" id="{E347BF38-27DC-8AA4-CC32-55660AE1F885}"/>
                </a:ext>
              </a:extLst>
            </p:cNvPr>
            <p:cNvSpPr/>
            <p:nvPr/>
          </p:nvSpPr>
          <p:spPr>
            <a:xfrm rot="16200000">
              <a:off x="7954666" y="3425933"/>
              <a:ext cx="71484" cy="45719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7" name="Minus 132">
              <a:extLst>
                <a:ext uri="{FF2B5EF4-FFF2-40B4-BE49-F238E27FC236}">
                  <a16:creationId xmlns:a16="http://schemas.microsoft.com/office/drawing/2014/main" id="{B31A7669-5216-3CDB-14E7-B15F1948D18A}"/>
                </a:ext>
              </a:extLst>
            </p:cNvPr>
            <p:cNvSpPr/>
            <p:nvPr/>
          </p:nvSpPr>
          <p:spPr>
            <a:xfrm rot="16200000">
              <a:off x="7848053" y="3361495"/>
              <a:ext cx="71484" cy="45719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6" name="Minus 133">
              <a:extLst>
                <a:ext uri="{FF2B5EF4-FFF2-40B4-BE49-F238E27FC236}">
                  <a16:creationId xmlns:a16="http://schemas.microsoft.com/office/drawing/2014/main" id="{6EEAE409-4A37-0EEB-4A2F-59C475B98678}"/>
                </a:ext>
              </a:extLst>
            </p:cNvPr>
            <p:cNvSpPr/>
            <p:nvPr/>
          </p:nvSpPr>
          <p:spPr>
            <a:xfrm rot="16200000">
              <a:off x="7955064" y="3361494"/>
              <a:ext cx="71484" cy="45719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BF1AEAEC-5A78-EE8B-9625-0B9CF4CD899A}"/>
                </a:ext>
              </a:extLst>
            </p:cNvPr>
            <p:cNvSpPr/>
            <p:nvPr/>
          </p:nvSpPr>
          <p:spPr>
            <a:xfrm>
              <a:off x="7902126" y="3092349"/>
              <a:ext cx="70484" cy="35644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67EA843D-A423-8F37-CA80-F0F8709092EE}"/>
              </a:ext>
            </a:extLst>
          </p:cNvPr>
          <p:cNvGrpSpPr/>
          <p:nvPr/>
        </p:nvGrpSpPr>
        <p:grpSpPr>
          <a:xfrm rot="14587292">
            <a:off x="5020482" y="5294419"/>
            <a:ext cx="231030" cy="428266"/>
            <a:chOff x="7860537" y="2970190"/>
            <a:chExt cx="155149" cy="518561"/>
          </a:xfrm>
          <a:solidFill>
            <a:srgbClr val="0099FF"/>
          </a:solidFill>
        </p:grpSpPr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C8EA33B8-4C63-9010-248A-1C80F87218D1}"/>
                </a:ext>
              </a:extLst>
            </p:cNvPr>
            <p:cNvSpPr/>
            <p:nvPr/>
          </p:nvSpPr>
          <p:spPr>
            <a:xfrm>
              <a:off x="7914453" y="2974398"/>
              <a:ext cx="45719" cy="189436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3" name="Round Same Side Corner Rectangle 123">
              <a:extLst>
                <a:ext uri="{FF2B5EF4-FFF2-40B4-BE49-F238E27FC236}">
                  <a16:creationId xmlns:a16="http://schemas.microsoft.com/office/drawing/2014/main" id="{EF4DC1F5-4894-8E8E-F106-31EDC8380D6C}"/>
                </a:ext>
              </a:extLst>
            </p:cNvPr>
            <p:cNvSpPr/>
            <p:nvPr/>
          </p:nvSpPr>
          <p:spPr>
            <a:xfrm>
              <a:off x="7888801" y="2970190"/>
              <a:ext cx="97024" cy="90255"/>
            </a:xfrm>
            <a:prstGeom prst="round2Same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5" name="Trapezoid 134">
              <a:extLst>
                <a:ext uri="{FF2B5EF4-FFF2-40B4-BE49-F238E27FC236}">
                  <a16:creationId xmlns:a16="http://schemas.microsoft.com/office/drawing/2014/main" id="{BB32BB19-F8CE-8723-63E1-B145AE9B3345}"/>
                </a:ext>
              </a:extLst>
            </p:cNvPr>
            <p:cNvSpPr/>
            <p:nvPr/>
          </p:nvSpPr>
          <p:spPr>
            <a:xfrm>
              <a:off x="7906915" y="3011164"/>
              <a:ext cx="62898" cy="45719"/>
            </a:xfrm>
            <a:prstGeom prst="trapezoid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6" name="Minus 125">
              <a:extLst>
                <a:ext uri="{FF2B5EF4-FFF2-40B4-BE49-F238E27FC236}">
                  <a16:creationId xmlns:a16="http://schemas.microsoft.com/office/drawing/2014/main" id="{75E2748A-65A2-17AF-5A8E-F97F21C73F3C}"/>
                </a:ext>
              </a:extLst>
            </p:cNvPr>
            <p:cNvSpPr/>
            <p:nvPr/>
          </p:nvSpPr>
          <p:spPr>
            <a:xfrm rot="16200000">
              <a:off x="7848052" y="3001575"/>
              <a:ext cx="71484" cy="45719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8" name="Minus 126">
              <a:extLst>
                <a:ext uri="{FF2B5EF4-FFF2-40B4-BE49-F238E27FC236}">
                  <a16:creationId xmlns:a16="http://schemas.microsoft.com/office/drawing/2014/main" id="{D318E3F2-8842-E647-5149-A2EC88759C55}"/>
                </a:ext>
              </a:extLst>
            </p:cNvPr>
            <p:cNvSpPr/>
            <p:nvPr/>
          </p:nvSpPr>
          <p:spPr>
            <a:xfrm rot="16200000">
              <a:off x="7955063" y="3001574"/>
              <a:ext cx="71484" cy="45719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693AEDF7-FD52-741C-A716-8B5EF1D9BF5D}"/>
                </a:ext>
              </a:extLst>
            </p:cNvPr>
            <p:cNvSpPr/>
            <p:nvPr/>
          </p:nvSpPr>
          <p:spPr>
            <a:xfrm>
              <a:off x="7888375" y="3073308"/>
              <a:ext cx="97449" cy="415443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0" name="Minus 128">
              <a:extLst>
                <a:ext uri="{FF2B5EF4-FFF2-40B4-BE49-F238E27FC236}">
                  <a16:creationId xmlns:a16="http://schemas.microsoft.com/office/drawing/2014/main" id="{98A90952-F382-4FB8-9E2D-F00CBE14AB80}"/>
                </a:ext>
              </a:extLst>
            </p:cNvPr>
            <p:cNvSpPr/>
            <p:nvPr/>
          </p:nvSpPr>
          <p:spPr>
            <a:xfrm rot="16200000">
              <a:off x="7850074" y="3105233"/>
              <a:ext cx="71484" cy="45719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1" name="Minus 129">
              <a:extLst>
                <a:ext uri="{FF2B5EF4-FFF2-40B4-BE49-F238E27FC236}">
                  <a16:creationId xmlns:a16="http://schemas.microsoft.com/office/drawing/2014/main" id="{47AB63CC-E46C-4C02-B0F5-89FFE1AE95B6}"/>
                </a:ext>
              </a:extLst>
            </p:cNvPr>
            <p:cNvSpPr/>
            <p:nvPr/>
          </p:nvSpPr>
          <p:spPr>
            <a:xfrm rot="16200000">
              <a:off x="7957085" y="3105232"/>
              <a:ext cx="71484" cy="45719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4" name="Minus 130">
              <a:extLst>
                <a:ext uri="{FF2B5EF4-FFF2-40B4-BE49-F238E27FC236}">
                  <a16:creationId xmlns:a16="http://schemas.microsoft.com/office/drawing/2014/main" id="{2912ECF9-747F-4E43-D724-1E559A512DA8}"/>
                </a:ext>
              </a:extLst>
            </p:cNvPr>
            <p:cNvSpPr/>
            <p:nvPr/>
          </p:nvSpPr>
          <p:spPr>
            <a:xfrm rot="16200000">
              <a:off x="7847655" y="3425934"/>
              <a:ext cx="71484" cy="45719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7" name="Minus 131">
              <a:extLst>
                <a:ext uri="{FF2B5EF4-FFF2-40B4-BE49-F238E27FC236}">
                  <a16:creationId xmlns:a16="http://schemas.microsoft.com/office/drawing/2014/main" id="{1F9B2215-E768-C2D3-4F06-C950A7BB5DB1}"/>
                </a:ext>
              </a:extLst>
            </p:cNvPr>
            <p:cNvSpPr/>
            <p:nvPr/>
          </p:nvSpPr>
          <p:spPr>
            <a:xfrm rot="16200000">
              <a:off x="7954666" y="3425933"/>
              <a:ext cx="71484" cy="45719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8" name="Minus 132">
              <a:extLst>
                <a:ext uri="{FF2B5EF4-FFF2-40B4-BE49-F238E27FC236}">
                  <a16:creationId xmlns:a16="http://schemas.microsoft.com/office/drawing/2014/main" id="{D8D70120-23DC-FAA3-698C-7225CEA11BC1}"/>
                </a:ext>
              </a:extLst>
            </p:cNvPr>
            <p:cNvSpPr/>
            <p:nvPr/>
          </p:nvSpPr>
          <p:spPr>
            <a:xfrm rot="16200000">
              <a:off x="7848053" y="3361495"/>
              <a:ext cx="71484" cy="45719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9" name="Minus 133">
              <a:extLst>
                <a:ext uri="{FF2B5EF4-FFF2-40B4-BE49-F238E27FC236}">
                  <a16:creationId xmlns:a16="http://schemas.microsoft.com/office/drawing/2014/main" id="{3634B967-4C4A-376D-C5C2-631D6378B7CD}"/>
                </a:ext>
              </a:extLst>
            </p:cNvPr>
            <p:cNvSpPr/>
            <p:nvPr/>
          </p:nvSpPr>
          <p:spPr>
            <a:xfrm rot="16200000">
              <a:off x="7955064" y="3361494"/>
              <a:ext cx="71484" cy="45719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6AFC7038-EA6B-058A-CE0C-295FC5DBF063}"/>
                </a:ext>
              </a:extLst>
            </p:cNvPr>
            <p:cNvSpPr/>
            <p:nvPr/>
          </p:nvSpPr>
          <p:spPr>
            <a:xfrm>
              <a:off x="7902126" y="3092349"/>
              <a:ext cx="70484" cy="35644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51" name="Rectangle 150">
            <a:extLst>
              <a:ext uri="{FF2B5EF4-FFF2-40B4-BE49-F238E27FC236}">
                <a16:creationId xmlns:a16="http://schemas.microsoft.com/office/drawing/2014/main" id="{24CE4B5C-41FC-0A87-7FA4-E11B0F455172}"/>
              </a:ext>
            </a:extLst>
          </p:cNvPr>
          <p:cNvSpPr/>
          <p:nvPr/>
        </p:nvSpPr>
        <p:spPr>
          <a:xfrm rot="14107992">
            <a:off x="3558352" y="4280340"/>
            <a:ext cx="279237" cy="6836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77AC16B4-C00B-6612-8593-F5303B90F33F}"/>
              </a:ext>
            </a:extLst>
          </p:cNvPr>
          <p:cNvSpPr/>
          <p:nvPr/>
        </p:nvSpPr>
        <p:spPr>
          <a:xfrm rot="19692149">
            <a:off x="4382419" y="4867331"/>
            <a:ext cx="280758" cy="145285"/>
          </a:xfrm>
          <a:prstGeom prst="rect">
            <a:avLst/>
          </a:prstGeom>
          <a:solidFill>
            <a:srgbClr val="00B0F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BCD8AE9D-FB55-D1C1-948F-21151C24AC4A}"/>
              </a:ext>
            </a:extLst>
          </p:cNvPr>
          <p:cNvSpPr/>
          <p:nvPr/>
        </p:nvSpPr>
        <p:spPr>
          <a:xfrm rot="16200000">
            <a:off x="6599610" y="1549872"/>
            <a:ext cx="262386" cy="398918"/>
          </a:xfrm>
          <a:prstGeom prst="rect">
            <a:avLst/>
          </a:prstGeom>
          <a:solidFill>
            <a:srgbClr val="00B0F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EE1261BF-7E32-88D0-93F6-1E5E87E039FF}"/>
              </a:ext>
            </a:extLst>
          </p:cNvPr>
          <p:cNvSpPr txBox="1"/>
          <p:nvPr/>
        </p:nvSpPr>
        <p:spPr>
          <a:xfrm>
            <a:off x="7100148" y="1634743"/>
            <a:ext cx="18206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Temporary Oasis Unit for Demo and Site Establishment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7C4368-4D88-FE0A-30B1-C7594BB9E2F5}"/>
              </a:ext>
            </a:extLst>
          </p:cNvPr>
          <p:cNvSpPr txBox="1"/>
          <p:nvPr/>
        </p:nvSpPr>
        <p:spPr>
          <a:xfrm>
            <a:off x="114901" y="435637"/>
            <a:ext cx="51717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Appendix B – On site Logistics Including Material Storage</a:t>
            </a:r>
          </a:p>
        </p:txBody>
      </p:sp>
    </p:spTree>
    <p:extLst>
      <p:ext uri="{BB962C8B-B14F-4D97-AF65-F5344CB8AC3E}">
        <p14:creationId xmlns:p14="http://schemas.microsoft.com/office/powerpoint/2010/main" val="465091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itle 1"/>
          <p:cNvSpPr txBox="1">
            <a:spLocks/>
          </p:cNvSpPr>
          <p:nvPr/>
        </p:nvSpPr>
        <p:spPr>
          <a:xfrm>
            <a:off x="-1" y="6191674"/>
            <a:ext cx="5589767" cy="5969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 b="1" i="1" dirty="0">
                <a:solidFill>
                  <a:srgbClr val="00B0F0"/>
                </a:solidFill>
                <a:latin typeface="Calibri" panose="020F0502020204030204" pitchFamily="34" charset="0"/>
                <a:ea typeface="+mn-ea"/>
                <a:cs typeface="+mn-cs"/>
              </a:rPr>
              <a:t>Enabling works and Access Roads Stage 1 Sequence: Week 01 – Week 8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B8DB5D9-911D-E518-65FD-80A953AB9D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063438"/>
              </p:ext>
            </p:extLst>
          </p:nvPr>
        </p:nvGraphicFramePr>
        <p:xfrm>
          <a:off x="5953126" y="871189"/>
          <a:ext cx="3143249" cy="3013708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{073A0DAA-6AF3-43AB-8588-CEC1D06C72B9}</a:tableStyleId>
              </a:tblPr>
              <a:tblGrid>
                <a:gridCol w="358897">
                  <a:extLst>
                    <a:ext uri="{9D8B030D-6E8A-4147-A177-3AD203B41FA5}">
                      <a16:colId xmlns:a16="http://schemas.microsoft.com/office/drawing/2014/main" val="3091518341"/>
                    </a:ext>
                  </a:extLst>
                </a:gridCol>
                <a:gridCol w="8692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5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35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35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35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35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3594">
                  <a:extLst>
                    <a:ext uri="{9D8B030D-6E8A-4147-A177-3AD203B41FA5}">
                      <a16:colId xmlns:a16="http://schemas.microsoft.com/office/drawing/2014/main" val="399270427"/>
                    </a:ext>
                  </a:extLst>
                </a:gridCol>
              </a:tblGrid>
              <a:tr h="183286">
                <a:tc>
                  <a:txBody>
                    <a:bodyPr/>
                    <a:lstStyle/>
                    <a:p>
                      <a:pPr algn="ctr"/>
                      <a:endParaRPr lang="en-GB" sz="9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GB" sz="900" b="0" dirty="0"/>
                        <a:t>Site Set up and Roads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583"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9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Key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9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Activity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GB" sz="9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April - June 2024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38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GB" sz="700" b="0" dirty="0">
                        <a:solidFill>
                          <a:schemeClr val="bg1"/>
                        </a:solidFill>
                      </a:endParaRP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00" b="0" dirty="0">
                          <a:solidFill>
                            <a:schemeClr val="bg1"/>
                          </a:solidFill>
                        </a:rPr>
                        <a:t>1-2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00" b="0" dirty="0">
                          <a:solidFill>
                            <a:schemeClr val="bg1"/>
                          </a:solidFill>
                        </a:rPr>
                        <a:t>3-4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00" b="0" dirty="0">
                          <a:solidFill>
                            <a:schemeClr val="bg1"/>
                          </a:solidFill>
                        </a:rPr>
                        <a:t>5-6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00" b="0" dirty="0">
                          <a:solidFill>
                            <a:schemeClr val="bg1"/>
                          </a:solidFill>
                        </a:rPr>
                        <a:t>7-8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00" b="0" dirty="0">
                          <a:solidFill>
                            <a:schemeClr val="bg1"/>
                          </a:solidFill>
                        </a:rPr>
                        <a:t>9-10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00" b="0" dirty="0">
                          <a:solidFill>
                            <a:schemeClr val="bg1"/>
                          </a:solidFill>
                        </a:rPr>
                        <a:t>11-12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00" b="0" dirty="0">
                          <a:solidFill>
                            <a:schemeClr val="bg1"/>
                          </a:solidFill>
                        </a:rPr>
                        <a:t>13-14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666">
                <a:tc>
                  <a:txBody>
                    <a:bodyPr/>
                    <a:lstStyle/>
                    <a:p>
                      <a:pPr algn="l"/>
                      <a:r>
                        <a:rPr lang="en-GB" sz="700" b="0" baseline="0" dirty="0"/>
                        <a:t>1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700" b="0" baseline="0" dirty="0"/>
                        <a:t>Temp Site Set Up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6683">
                <a:tc>
                  <a:txBody>
                    <a:bodyPr/>
                    <a:lstStyle/>
                    <a:p>
                      <a:pPr algn="l"/>
                      <a:r>
                        <a:rPr lang="en-GB" sz="700" b="0" baseline="0" dirty="0"/>
                        <a:t>2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700" b="0" baseline="0"/>
                        <a:t>Tree Crown </a:t>
                      </a:r>
                      <a:r>
                        <a:rPr lang="en-GB" sz="700" b="0" baseline="0" dirty="0"/>
                        <a:t>Lift 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83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7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7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Storm Sewer Connection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3431517"/>
                  </a:ext>
                </a:extLst>
              </a:tr>
              <a:tr h="34383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7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7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Boundary Fencing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847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7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7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Site Access Roads &amp; Parking Bays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847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7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7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Muga Stage 1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7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(for Storage and Turning)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9538749"/>
                  </a:ext>
                </a:extLst>
              </a:tr>
              <a:tr h="38847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7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7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Full Set Up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9479020"/>
                  </a:ext>
                </a:extLst>
              </a:tr>
            </a:tbl>
          </a:graphicData>
        </a:graphic>
      </p:graphicFrame>
      <p:sp>
        <p:nvSpPr>
          <p:cNvPr id="31" name="Rectangle 30">
            <a:extLst>
              <a:ext uri="{FF2B5EF4-FFF2-40B4-BE49-F238E27FC236}">
                <a16:creationId xmlns:a16="http://schemas.microsoft.com/office/drawing/2014/main" id="{8091555D-AE47-664D-BC5A-7CE85A8E2810}"/>
              </a:ext>
            </a:extLst>
          </p:cNvPr>
          <p:cNvSpPr/>
          <p:nvPr/>
        </p:nvSpPr>
        <p:spPr bwMode="auto">
          <a:xfrm>
            <a:off x="7183152" y="1585820"/>
            <a:ext cx="274923" cy="106341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BF1DC5E-71D3-F8A4-7892-B92760A31887}"/>
              </a:ext>
            </a:extLst>
          </p:cNvPr>
          <p:cNvSpPr/>
          <p:nvPr/>
        </p:nvSpPr>
        <p:spPr bwMode="auto">
          <a:xfrm>
            <a:off x="7310023" y="1875549"/>
            <a:ext cx="143578" cy="106341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A960F84-8778-2F0F-99B0-2B6FFD9D4E4C}"/>
              </a:ext>
            </a:extLst>
          </p:cNvPr>
          <p:cNvSpPr/>
          <p:nvPr/>
        </p:nvSpPr>
        <p:spPr bwMode="auto">
          <a:xfrm>
            <a:off x="7461474" y="2158230"/>
            <a:ext cx="126552" cy="106341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EBA3D12-84AE-A799-9510-0D6A3487A3A2}"/>
              </a:ext>
            </a:extLst>
          </p:cNvPr>
          <p:cNvSpPr/>
          <p:nvPr/>
        </p:nvSpPr>
        <p:spPr bwMode="auto">
          <a:xfrm>
            <a:off x="7461475" y="2827052"/>
            <a:ext cx="1085626" cy="106341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FCEE507-A09C-19AD-D88A-4CA84BB116F6}"/>
              </a:ext>
            </a:extLst>
          </p:cNvPr>
          <p:cNvSpPr/>
          <p:nvPr/>
        </p:nvSpPr>
        <p:spPr bwMode="auto">
          <a:xfrm>
            <a:off x="7889330" y="3226736"/>
            <a:ext cx="1207046" cy="106341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A71BC9-A0DC-A7FD-4CBC-0E743F575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83" y="849131"/>
            <a:ext cx="5720044" cy="524844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3B72DDB4-0BFB-340B-1DA8-FD88C8C9081A}"/>
              </a:ext>
            </a:extLst>
          </p:cNvPr>
          <p:cNvSpPr/>
          <p:nvPr/>
        </p:nvSpPr>
        <p:spPr>
          <a:xfrm>
            <a:off x="448265" y="905691"/>
            <a:ext cx="4123003" cy="4955178"/>
          </a:xfrm>
          <a:custGeom>
            <a:avLst/>
            <a:gdLst>
              <a:gd name="connsiteX0" fmla="*/ 4432663 w 4432663"/>
              <a:gd name="connsiteY0" fmla="*/ 3526972 h 4955178"/>
              <a:gd name="connsiteX1" fmla="*/ 2394857 w 4432663"/>
              <a:gd name="connsiteY1" fmla="*/ 0 h 4955178"/>
              <a:gd name="connsiteX2" fmla="*/ 0 w 4432663"/>
              <a:gd name="connsiteY2" fmla="*/ 1071155 h 4955178"/>
              <a:gd name="connsiteX3" fmla="*/ 2499360 w 4432663"/>
              <a:gd name="connsiteY3" fmla="*/ 4955178 h 4955178"/>
              <a:gd name="connsiteX4" fmla="*/ 2490651 w 4432663"/>
              <a:gd name="connsiteY4" fmla="*/ 4955178 h 4955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2663" h="4955178">
                <a:moveTo>
                  <a:pt x="4432663" y="3526972"/>
                </a:moveTo>
                <a:lnTo>
                  <a:pt x="2394857" y="0"/>
                </a:lnTo>
                <a:lnTo>
                  <a:pt x="0" y="1071155"/>
                </a:lnTo>
                <a:lnTo>
                  <a:pt x="2499360" y="4955178"/>
                </a:lnTo>
                <a:lnTo>
                  <a:pt x="2490651" y="4955178"/>
                </a:lnTo>
              </a:path>
            </a:pathLst>
          </a:custGeom>
          <a:ln w="381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4B8E4FF-8B38-D054-1C49-6E70504594B4}"/>
              </a:ext>
            </a:extLst>
          </p:cNvPr>
          <p:cNvSpPr/>
          <p:nvPr/>
        </p:nvSpPr>
        <p:spPr>
          <a:xfrm>
            <a:off x="2764922" y="4415246"/>
            <a:ext cx="1984549" cy="1471748"/>
          </a:xfrm>
          <a:custGeom>
            <a:avLst/>
            <a:gdLst>
              <a:gd name="connsiteX0" fmla="*/ 1950720 w 2133600"/>
              <a:gd name="connsiteY0" fmla="*/ 0 h 1471748"/>
              <a:gd name="connsiteX1" fmla="*/ 2133600 w 2133600"/>
              <a:gd name="connsiteY1" fmla="*/ 391885 h 1471748"/>
              <a:gd name="connsiteX2" fmla="*/ 1506583 w 2133600"/>
              <a:gd name="connsiteY2" fmla="*/ 740228 h 1471748"/>
              <a:gd name="connsiteX3" fmla="*/ 1079863 w 2133600"/>
              <a:gd name="connsiteY3" fmla="*/ 931817 h 1471748"/>
              <a:gd name="connsiteX4" fmla="*/ 43543 w 2133600"/>
              <a:gd name="connsiteY4" fmla="*/ 1471748 h 1471748"/>
              <a:gd name="connsiteX5" fmla="*/ 0 w 2133600"/>
              <a:gd name="connsiteY5" fmla="*/ 1428205 h 1471748"/>
              <a:gd name="connsiteX0" fmla="*/ 1950720 w 2133600"/>
              <a:gd name="connsiteY0" fmla="*/ 0 h 1471748"/>
              <a:gd name="connsiteX1" fmla="*/ 2133600 w 2133600"/>
              <a:gd name="connsiteY1" fmla="*/ 391885 h 1471748"/>
              <a:gd name="connsiteX2" fmla="*/ 1506583 w 2133600"/>
              <a:gd name="connsiteY2" fmla="*/ 740228 h 1471748"/>
              <a:gd name="connsiteX3" fmla="*/ 1219200 w 2133600"/>
              <a:gd name="connsiteY3" fmla="*/ 870857 h 1471748"/>
              <a:gd name="connsiteX4" fmla="*/ 1079863 w 2133600"/>
              <a:gd name="connsiteY4" fmla="*/ 931817 h 1471748"/>
              <a:gd name="connsiteX5" fmla="*/ 43543 w 2133600"/>
              <a:gd name="connsiteY5" fmla="*/ 1471748 h 1471748"/>
              <a:gd name="connsiteX6" fmla="*/ 0 w 2133600"/>
              <a:gd name="connsiteY6" fmla="*/ 1428205 h 1471748"/>
              <a:gd name="connsiteX0" fmla="*/ 1950720 w 2133600"/>
              <a:gd name="connsiteY0" fmla="*/ 0 h 1471748"/>
              <a:gd name="connsiteX1" fmla="*/ 2133600 w 2133600"/>
              <a:gd name="connsiteY1" fmla="*/ 391885 h 1471748"/>
              <a:gd name="connsiteX2" fmla="*/ 1506583 w 2133600"/>
              <a:gd name="connsiteY2" fmla="*/ 740228 h 1471748"/>
              <a:gd name="connsiteX3" fmla="*/ 1219200 w 2133600"/>
              <a:gd name="connsiteY3" fmla="*/ 870857 h 1471748"/>
              <a:gd name="connsiteX4" fmla="*/ 1045029 w 2133600"/>
              <a:gd name="connsiteY4" fmla="*/ 827315 h 1471748"/>
              <a:gd name="connsiteX5" fmla="*/ 43543 w 2133600"/>
              <a:gd name="connsiteY5" fmla="*/ 1471748 h 1471748"/>
              <a:gd name="connsiteX6" fmla="*/ 0 w 2133600"/>
              <a:gd name="connsiteY6" fmla="*/ 1428205 h 1471748"/>
              <a:gd name="connsiteX0" fmla="*/ 1950720 w 2133600"/>
              <a:gd name="connsiteY0" fmla="*/ 0 h 1471748"/>
              <a:gd name="connsiteX1" fmla="*/ 2133600 w 2133600"/>
              <a:gd name="connsiteY1" fmla="*/ 391885 h 1471748"/>
              <a:gd name="connsiteX2" fmla="*/ 1506583 w 2133600"/>
              <a:gd name="connsiteY2" fmla="*/ 740228 h 1471748"/>
              <a:gd name="connsiteX3" fmla="*/ 1219200 w 2133600"/>
              <a:gd name="connsiteY3" fmla="*/ 870857 h 1471748"/>
              <a:gd name="connsiteX4" fmla="*/ 1071154 w 2133600"/>
              <a:gd name="connsiteY4" fmla="*/ 836024 h 1471748"/>
              <a:gd name="connsiteX5" fmla="*/ 43543 w 2133600"/>
              <a:gd name="connsiteY5" fmla="*/ 1471748 h 1471748"/>
              <a:gd name="connsiteX6" fmla="*/ 0 w 2133600"/>
              <a:gd name="connsiteY6" fmla="*/ 1428205 h 1471748"/>
              <a:gd name="connsiteX0" fmla="*/ 1950720 w 2133600"/>
              <a:gd name="connsiteY0" fmla="*/ 0 h 1471748"/>
              <a:gd name="connsiteX1" fmla="*/ 2133600 w 2133600"/>
              <a:gd name="connsiteY1" fmla="*/ 391885 h 1471748"/>
              <a:gd name="connsiteX2" fmla="*/ 1506583 w 2133600"/>
              <a:gd name="connsiteY2" fmla="*/ 740228 h 1471748"/>
              <a:gd name="connsiteX3" fmla="*/ 1219200 w 2133600"/>
              <a:gd name="connsiteY3" fmla="*/ 870857 h 1471748"/>
              <a:gd name="connsiteX4" fmla="*/ 1071154 w 2133600"/>
              <a:gd name="connsiteY4" fmla="*/ 836024 h 1471748"/>
              <a:gd name="connsiteX5" fmla="*/ 862149 w 2133600"/>
              <a:gd name="connsiteY5" fmla="*/ 931817 h 1471748"/>
              <a:gd name="connsiteX6" fmla="*/ 43543 w 2133600"/>
              <a:gd name="connsiteY6" fmla="*/ 1471748 h 1471748"/>
              <a:gd name="connsiteX7" fmla="*/ 0 w 2133600"/>
              <a:gd name="connsiteY7" fmla="*/ 1428205 h 1471748"/>
              <a:gd name="connsiteX0" fmla="*/ 1950720 w 2133600"/>
              <a:gd name="connsiteY0" fmla="*/ 0 h 1471748"/>
              <a:gd name="connsiteX1" fmla="*/ 2133600 w 2133600"/>
              <a:gd name="connsiteY1" fmla="*/ 391885 h 1471748"/>
              <a:gd name="connsiteX2" fmla="*/ 1506583 w 2133600"/>
              <a:gd name="connsiteY2" fmla="*/ 740228 h 1471748"/>
              <a:gd name="connsiteX3" fmla="*/ 1219200 w 2133600"/>
              <a:gd name="connsiteY3" fmla="*/ 870857 h 1471748"/>
              <a:gd name="connsiteX4" fmla="*/ 1071154 w 2133600"/>
              <a:gd name="connsiteY4" fmla="*/ 836024 h 1471748"/>
              <a:gd name="connsiteX5" fmla="*/ 757646 w 2133600"/>
              <a:gd name="connsiteY5" fmla="*/ 1018902 h 1471748"/>
              <a:gd name="connsiteX6" fmla="*/ 43543 w 2133600"/>
              <a:gd name="connsiteY6" fmla="*/ 1471748 h 1471748"/>
              <a:gd name="connsiteX7" fmla="*/ 0 w 2133600"/>
              <a:gd name="connsiteY7" fmla="*/ 1428205 h 1471748"/>
              <a:gd name="connsiteX0" fmla="*/ 1950720 w 2133600"/>
              <a:gd name="connsiteY0" fmla="*/ 0 h 1471748"/>
              <a:gd name="connsiteX1" fmla="*/ 2133600 w 2133600"/>
              <a:gd name="connsiteY1" fmla="*/ 391885 h 1471748"/>
              <a:gd name="connsiteX2" fmla="*/ 1506583 w 2133600"/>
              <a:gd name="connsiteY2" fmla="*/ 740228 h 1471748"/>
              <a:gd name="connsiteX3" fmla="*/ 1219200 w 2133600"/>
              <a:gd name="connsiteY3" fmla="*/ 870857 h 1471748"/>
              <a:gd name="connsiteX4" fmla="*/ 1071154 w 2133600"/>
              <a:gd name="connsiteY4" fmla="*/ 836024 h 1471748"/>
              <a:gd name="connsiteX5" fmla="*/ 757646 w 2133600"/>
              <a:gd name="connsiteY5" fmla="*/ 1018902 h 1471748"/>
              <a:gd name="connsiteX6" fmla="*/ 670560 w 2133600"/>
              <a:gd name="connsiteY6" fmla="*/ 1071154 h 1471748"/>
              <a:gd name="connsiteX7" fmla="*/ 43543 w 2133600"/>
              <a:gd name="connsiteY7" fmla="*/ 1471748 h 1471748"/>
              <a:gd name="connsiteX8" fmla="*/ 0 w 2133600"/>
              <a:gd name="connsiteY8" fmla="*/ 1428205 h 1471748"/>
              <a:gd name="connsiteX0" fmla="*/ 1950720 w 2133600"/>
              <a:gd name="connsiteY0" fmla="*/ 0 h 1471748"/>
              <a:gd name="connsiteX1" fmla="*/ 2133600 w 2133600"/>
              <a:gd name="connsiteY1" fmla="*/ 391885 h 1471748"/>
              <a:gd name="connsiteX2" fmla="*/ 1506583 w 2133600"/>
              <a:gd name="connsiteY2" fmla="*/ 740228 h 1471748"/>
              <a:gd name="connsiteX3" fmla="*/ 1219200 w 2133600"/>
              <a:gd name="connsiteY3" fmla="*/ 870857 h 1471748"/>
              <a:gd name="connsiteX4" fmla="*/ 1071154 w 2133600"/>
              <a:gd name="connsiteY4" fmla="*/ 836024 h 1471748"/>
              <a:gd name="connsiteX5" fmla="*/ 757646 w 2133600"/>
              <a:gd name="connsiteY5" fmla="*/ 1018902 h 1471748"/>
              <a:gd name="connsiteX6" fmla="*/ 775063 w 2133600"/>
              <a:gd name="connsiteY6" fmla="*/ 1114697 h 1471748"/>
              <a:gd name="connsiteX7" fmla="*/ 43543 w 2133600"/>
              <a:gd name="connsiteY7" fmla="*/ 1471748 h 1471748"/>
              <a:gd name="connsiteX8" fmla="*/ 0 w 2133600"/>
              <a:gd name="connsiteY8" fmla="*/ 1428205 h 1471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3600" h="1471748">
                <a:moveTo>
                  <a:pt x="1950720" y="0"/>
                </a:moveTo>
                <a:lnTo>
                  <a:pt x="2133600" y="391885"/>
                </a:lnTo>
                <a:lnTo>
                  <a:pt x="1506583" y="740228"/>
                </a:lnTo>
                <a:lnTo>
                  <a:pt x="1219200" y="870857"/>
                </a:lnTo>
                <a:lnTo>
                  <a:pt x="1071154" y="836024"/>
                </a:lnTo>
                <a:lnTo>
                  <a:pt x="757646" y="1018902"/>
                </a:lnTo>
                <a:lnTo>
                  <a:pt x="775063" y="1114697"/>
                </a:lnTo>
                <a:lnTo>
                  <a:pt x="43543" y="1471748"/>
                </a:lnTo>
                <a:lnTo>
                  <a:pt x="0" y="1428205"/>
                </a:lnTo>
              </a:path>
            </a:pathLst>
          </a:cu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72CD5BB0-716C-5578-550C-AF1F32407C45}"/>
              </a:ext>
            </a:extLst>
          </p:cNvPr>
          <p:cNvSpPr/>
          <p:nvPr/>
        </p:nvSpPr>
        <p:spPr bwMode="auto">
          <a:xfrm>
            <a:off x="7587963" y="2495334"/>
            <a:ext cx="139700" cy="106341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A5426846-BE08-9F10-EBB7-51E0817A8E1E}"/>
              </a:ext>
            </a:extLst>
          </p:cNvPr>
          <p:cNvSpPr/>
          <p:nvPr/>
        </p:nvSpPr>
        <p:spPr bwMode="auto">
          <a:xfrm>
            <a:off x="8283813" y="3609463"/>
            <a:ext cx="123587" cy="106341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8" name="Diamond 37">
            <a:extLst>
              <a:ext uri="{FF2B5EF4-FFF2-40B4-BE49-F238E27FC236}">
                <a16:creationId xmlns:a16="http://schemas.microsoft.com/office/drawing/2014/main" id="{347B9263-6DD5-3F95-7655-1602FC5D4AD2}"/>
              </a:ext>
            </a:extLst>
          </p:cNvPr>
          <p:cNvSpPr/>
          <p:nvPr/>
        </p:nvSpPr>
        <p:spPr bwMode="auto">
          <a:xfrm>
            <a:off x="8327249" y="3578093"/>
            <a:ext cx="153950" cy="169083"/>
          </a:xfrm>
          <a:prstGeom prst="diamond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643E07B3-F861-7D4F-99FA-666A88B978C2}"/>
              </a:ext>
            </a:extLst>
          </p:cNvPr>
          <p:cNvSpPr txBox="1"/>
          <p:nvPr/>
        </p:nvSpPr>
        <p:spPr>
          <a:xfrm>
            <a:off x="5984543" y="4177383"/>
            <a:ext cx="3111832" cy="193899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/>
              <a:t>Notes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/>
              <a:t>Demo Completes in week -1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/>
              <a:t>Temp Oasis Unit in Place for Week 1 – 8 whilst parking Bays Construction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/>
              <a:t>Pollarding to trees under approval from LBH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/>
              <a:t>Hoarding to front in place Week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/>
              <a:t>Replacement of boundary fencing from Week 2 onwards to remainder of 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/>
              <a:t>MUGA completes in two stages to enable on- site logistics and turning circle</a:t>
            </a:r>
          </a:p>
          <a:p>
            <a:endParaRPr lang="en-GB" dirty="0"/>
          </a:p>
        </p:txBody>
      </p:sp>
      <p:sp>
        <p:nvSpPr>
          <p:cNvPr id="99" name="Cloud 98">
            <a:extLst>
              <a:ext uri="{FF2B5EF4-FFF2-40B4-BE49-F238E27FC236}">
                <a16:creationId xmlns:a16="http://schemas.microsoft.com/office/drawing/2014/main" id="{895EFF73-4B8A-573B-8F42-0573E82F18CF}"/>
              </a:ext>
            </a:extLst>
          </p:cNvPr>
          <p:cNvSpPr/>
          <p:nvPr/>
        </p:nvSpPr>
        <p:spPr>
          <a:xfrm>
            <a:off x="2721981" y="5090584"/>
            <a:ext cx="839128" cy="796410"/>
          </a:xfrm>
          <a:prstGeom prst="cloud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59162F9B-5AFF-9FAA-7E9A-7AAD8089A00F}"/>
              </a:ext>
            </a:extLst>
          </p:cNvPr>
          <p:cNvSpPr/>
          <p:nvPr/>
        </p:nvSpPr>
        <p:spPr>
          <a:xfrm rot="20247382">
            <a:off x="3712154" y="5462174"/>
            <a:ext cx="45719" cy="63738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581FF543-FCBC-D29A-D1D3-00BC40B81431}"/>
              </a:ext>
            </a:extLst>
          </p:cNvPr>
          <p:cNvSpPr txBox="1"/>
          <p:nvPr/>
        </p:nvSpPr>
        <p:spPr>
          <a:xfrm>
            <a:off x="889888" y="5366292"/>
            <a:ext cx="1384769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800" dirty="0"/>
              <a:t>SW Connection undertaken in two Halves to keep Charville Lane Operational</a:t>
            </a:r>
          </a:p>
        </p:txBody>
      </p: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3B9C4770-FA11-8AD1-3335-B1560F84B78B}"/>
              </a:ext>
            </a:extLst>
          </p:cNvPr>
          <p:cNvCxnSpPr>
            <a:cxnSpLocks/>
          </p:cNvCxnSpPr>
          <p:nvPr/>
        </p:nvCxnSpPr>
        <p:spPr>
          <a:xfrm flipV="1">
            <a:off x="2295526" y="5678334"/>
            <a:ext cx="1294380" cy="255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Freeform: Shape 108">
            <a:extLst>
              <a:ext uri="{FF2B5EF4-FFF2-40B4-BE49-F238E27FC236}">
                <a16:creationId xmlns:a16="http://schemas.microsoft.com/office/drawing/2014/main" id="{AF3DCE98-BC17-2778-472C-E8876CCE6AB8}"/>
              </a:ext>
            </a:extLst>
          </p:cNvPr>
          <p:cNvSpPr/>
          <p:nvPr/>
        </p:nvSpPr>
        <p:spPr>
          <a:xfrm>
            <a:off x="1958454" y="2599899"/>
            <a:ext cx="805218" cy="873456"/>
          </a:xfrm>
          <a:custGeom>
            <a:avLst/>
            <a:gdLst>
              <a:gd name="connsiteX0" fmla="*/ 511791 w 805218"/>
              <a:gd name="connsiteY0" fmla="*/ 0 h 873456"/>
              <a:gd name="connsiteX1" fmla="*/ 805218 w 805218"/>
              <a:gd name="connsiteY1" fmla="*/ 498143 h 873456"/>
              <a:gd name="connsiteX2" fmla="*/ 293427 w 805218"/>
              <a:gd name="connsiteY2" fmla="*/ 873456 h 873456"/>
              <a:gd name="connsiteX3" fmla="*/ 6824 w 805218"/>
              <a:gd name="connsiteY3" fmla="*/ 409432 h 873456"/>
              <a:gd name="connsiteX4" fmla="*/ 0 w 805218"/>
              <a:gd name="connsiteY4" fmla="*/ 409432 h 873456"/>
              <a:gd name="connsiteX5" fmla="*/ 511791 w 805218"/>
              <a:gd name="connsiteY5" fmla="*/ 0 h 873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5218" h="873456">
                <a:moveTo>
                  <a:pt x="511791" y="0"/>
                </a:moveTo>
                <a:lnTo>
                  <a:pt x="805218" y="498143"/>
                </a:lnTo>
                <a:lnTo>
                  <a:pt x="293427" y="873456"/>
                </a:lnTo>
                <a:lnTo>
                  <a:pt x="6824" y="409432"/>
                </a:lnTo>
                <a:lnTo>
                  <a:pt x="0" y="409432"/>
                </a:lnTo>
                <a:lnTo>
                  <a:pt x="511791" y="0"/>
                </a:lnTo>
                <a:close/>
              </a:path>
            </a:pathLst>
          </a:cu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BD4E41F4-2B0D-6B75-E415-CA353AF0B5B9}"/>
              </a:ext>
            </a:extLst>
          </p:cNvPr>
          <p:cNvSpPr/>
          <p:nvPr/>
        </p:nvSpPr>
        <p:spPr>
          <a:xfrm>
            <a:off x="2733531" y="2138082"/>
            <a:ext cx="1978926" cy="3234520"/>
          </a:xfrm>
          <a:custGeom>
            <a:avLst/>
            <a:gdLst>
              <a:gd name="connsiteX0" fmla="*/ 580030 w 1978926"/>
              <a:gd name="connsiteY0" fmla="*/ 0 h 3234520"/>
              <a:gd name="connsiteX1" fmla="*/ 361666 w 1978926"/>
              <a:gd name="connsiteY1" fmla="*/ 150126 h 3234520"/>
              <a:gd name="connsiteX2" fmla="*/ 320723 w 1978926"/>
              <a:gd name="connsiteY2" fmla="*/ 122830 h 3234520"/>
              <a:gd name="connsiteX3" fmla="*/ 0 w 1978926"/>
              <a:gd name="connsiteY3" fmla="*/ 327547 h 3234520"/>
              <a:gd name="connsiteX4" fmla="*/ 300251 w 1978926"/>
              <a:gd name="connsiteY4" fmla="*/ 791571 h 3234520"/>
              <a:gd name="connsiteX5" fmla="*/ 354842 w 1978926"/>
              <a:gd name="connsiteY5" fmla="*/ 757451 h 3234520"/>
              <a:gd name="connsiteX6" fmla="*/ 388961 w 1978926"/>
              <a:gd name="connsiteY6" fmla="*/ 832514 h 3234520"/>
              <a:gd name="connsiteX7" fmla="*/ 341194 w 1978926"/>
              <a:gd name="connsiteY7" fmla="*/ 859809 h 3234520"/>
              <a:gd name="connsiteX8" fmla="*/ 996287 w 1978926"/>
              <a:gd name="connsiteY8" fmla="*/ 2074460 h 3234520"/>
              <a:gd name="connsiteX9" fmla="*/ 341194 w 1978926"/>
              <a:gd name="connsiteY9" fmla="*/ 2565779 h 3234520"/>
              <a:gd name="connsiteX10" fmla="*/ 668741 w 1978926"/>
              <a:gd name="connsiteY10" fmla="*/ 3138985 h 3234520"/>
              <a:gd name="connsiteX11" fmla="*/ 798394 w 1978926"/>
              <a:gd name="connsiteY11" fmla="*/ 3234520 h 3234520"/>
              <a:gd name="connsiteX12" fmla="*/ 1044054 w 1978926"/>
              <a:gd name="connsiteY12" fmla="*/ 3132162 h 3234520"/>
              <a:gd name="connsiteX13" fmla="*/ 1016758 w 1978926"/>
              <a:gd name="connsiteY13" fmla="*/ 3002508 h 3234520"/>
              <a:gd name="connsiteX14" fmla="*/ 1064526 w 1978926"/>
              <a:gd name="connsiteY14" fmla="*/ 2872854 h 3234520"/>
              <a:gd name="connsiteX15" fmla="*/ 1269242 w 1978926"/>
              <a:gd name="connsiteY15" fmla="*/ 2743200 h 3234520"/>
              <a:gd name="connsiteX16" fmla="*/ 1241947 w 1978926"/>
              <a:gd name="connsiteY16" fmla="*/ 2681785 h 3234520"/>
              <a:gd name="connsiteX17" fmla="*/ 1317009 w 1978926"/>
              <a:gd name="connsiteY17" fmla="*/ 2627194 h 3234520"/>
              <a:gd name="connsiteX18" fmla="*/ 1460311 w 1978926"/>
              <a:gd name="connsiteY18" fmla="*/ 2934269 h 3234520"/>
              <a:gd name="connsiteX19" fmla="*/ 1978926 w 1978926"/>
              <a:gd name="connsiteY19" fmla="*/ 2634018 h 3234520"/>
              <a:gd name="connsiteX20" fmla="*/ 580030 w 1978926"/>
              <a:gd name="connsiteY20" fmla="*/ 0 h 3234520"/>
              <a:gd name="connsiteX0" fmla="*/ 580030 w 1978926"/>
              <a:gd name="connsiteY0" fmla="*/ 0 h 3234520"/>
              <a:gd name="connsiteX1" fmla="*/ 361666 w 1978926"/>
              <a:gd name="connsiteY1" fmla="*/ 150126 h 3234520"/>
              <a:gd name="connsiteX2" fmla="*/ 320723 w 1978926"/>
              <a:gd name="connsiteY2" fmla="*/ 122830 h 3234520"/>
              <a:gd name="connsiteX3" fmla="*/ 0 w 1978926"/>
              <a:gd name="connsiteY3" fmla="*/ 327547 h 3234520"/>
              <a:gd name="connsiteX4" fmla="*/ 300251 w 1978926"/>
              <a:gd name="connsiteY4" fmla="*/ 791571 h 3234520"/>
              <a:gd name="connsiteX5" fmla="*/ 354842 w 1978926"/>
              <a:gd name="connsiteY5" fmla="*/ 757451 h 3234520"/>
              <a:gd name="connsiteX6" fmla="*/ 388961 w 1978926"/>
              <a:gd name="connsiteY6" fmla="*/ 832514 h 3234520"/>
              <a:gd name="connsiteX7" fmla="*/ 341194 w 1978926"/>
              <a:gd name="connsiteY7" fmla="*/ 859809 h 3234520"/>
              <a:gd name="connsiteX8" fmla="*/ 996287 w 1978926"/>
              <a:gd name="connsiteY8" fmla="*/ 2074460 h 3234520"/>
              <a:gd name="connsiteX9" fmla="*/ 341194 w 1978926"/>
              <a:gd name="connsiteY9" fmla="*/ 2565779 h 3234520"/>
              <a:gd name="connsiteX10" fmla="*/ 668741 w 1978926"/>
              <a:gd name="connsiteY10" fmla="*/ 3138985 h 3234520"/>
              <a:gd name="connsiteX11" fmla="*/ 798394 w 1978926"/>
              <a:gd name="connsiteY11" fmla="*/ 3234520 h 3234520"/>
              <a:gd name="connsiteX12" fmla="*/ 1044054 w 1978926"/>
              <a:gd name="connsiteY12" fmla="*/ 3132162 h 3234520"/>
              <a:gd name="connsiteX13" fmla="*/ 1064526 w 1978926"/>
              <a:gd name="connsiteY13" fmla="*/ 2872854 h 3234520"/>
              <a:gd name="connsiteX14" fmla="*/ 1269242 w 1978926"/>
              <a:gd name="connsiteY14" fmla="*/ 2743200 h 3234520"/>
              <a:gd name="connsiteX15" fmla="*/ 1241947 w 1978926"/>
              <a:gd name="connsiteY15" fmla="*/ 2681785 h 3234520"/>
              <a:gd name="connsiteX16" fmla="*/ 1317009 w 1978926"/>
              <a:gd name="connsiteY16" fmla="*/ 2627194 h 3234520"/>
              <a:gd name="connsiteX17" fmla="*/ 1460311 w 1978926"/>
              <a:gd name="connsiteY17" fmla="*/ 2934269 h 3234520"/>
              <a:gd name="connsiteX18" fmla="*/ 1978926 w 1978926"/>
              <a:gd name="connsiteY18" fmla="*/ 2634018 h 3234520"/>
              <a:gd name="connsiteX19" fmla="*/ 580030 w 1978926"/>
              <a:gd name="connsiteY19" fmla="*/ 0 h 3234520"/>
              <a:gd name="connsiteX0" fmla="*/ 580030 w 1978926"/>
              <a:gd name="connsiteY0" fmla="*/ 0 h 3234520"/>
              <a:gd name="connsiteX1" fmla="*/ 361666 w 1978926"/>
              <a:gd name="connsiteY1" fmla="*/ 150126 h 3234520"/>
              <a:gd name="connsiteX2" fmla="*/ 320723 w 1978926"/>
              <a:gd name="connsiteY2" fmla="*/ 122830 h 3234520"/>
              <a:gd name="connsiteX3" fmla="*/ 0 w 1978926"/>
              <a:gd name="connsiteY3" fmla="*/ 327547 h 3234520"/>
              <a:gd name="connsiteX4" fmla="*/ 300251 w 1978926"/>
              <a:gd name="connsiteY4" fmla="*/ 791571 h 3234520"/>
              <a:gd name="connsiteX5" fmla="*/ 354842 w 1978926"/>
              <a:gd name="connsiteY5" fmla="*/ 757451 h 3234520"/>
              <a:gd name="connsiteX6" fmla="*/ 388961 w 1978926"/>
              <a:gd name="connsiteY6" fmla="*/ 832514 h 3234520"/>
              <a:gd name="connsiteX7" fmla="*/ 341194 w 1978926"/>
              <a:gd name="connsiteY7" fmla="*/ 859809 h 3234520"/>
              <a:gd name="connsiteX8" fmla="*/ 996287 w 1978926"/>
              <a:gd name="connsiteY8" fmla="*/ 2074460 h 3234520"/>
              <a:gd name="connsiteX9" fmla="*/ 341194 w 1978926"/>
              <a:gd name="connsiteY9" fmla="*/ 2565779 h 3234520"/>
              <a:gd name="connsiteX10" fmla="*/ 668741 w 1978926"/>
              <a:gd name="connsiteY10" fmla="*/ 3138985 h 3234520"/>
              <a:gd name="connsiteX11" fmla="*/ 798394 w 1978926"/>
              <a:gd name="connsiteY11" fmla="*/ 3234520 h 3234520"/>
              <a:gd name="connsiteX12" fmla="*/ 1044054 w 1978926"/>
              <a:gd name="connsiteY12" fmla="*/ 3132162 h 3234520"/>
              <a:gd name="connsiteX13" fmla="*/ 1269242 w 1978926"/>
              <a:gd name="connsiteY13" fmla="*/ 2743200 h 3234520"/>
              <a:gd name="connsiteX14" fmla="*/ 1241947 w 1978926"/>
              <a:gd name="connsiteY14" fmla="*/ 2681785 h 3234520"/>
              <a:gd name="connsiteX15" fmla="*/ 1317009 w 1978926"/>
              <a:gd name="connsiteY15" fmla="*/ 2627194 h 3234520"/>
              <a:gd name="connsiteX16" fmla="*/ 1460311 w 1978926"/>
              <a:gd name="connsiteY16" fmla="*/ 2934269 h 3234520"/>
              <a:gd name="connsiteX17" fmla="*/ 1978926 w 1978926"/>
              <a:gd name="connsiteY17" fmla="*/ 2634018 h 3234520"/>
              <a:gd name="connsiteX18" fmla="*/ 580030 w 1978926"/>
              <a:gd name="connsiteY18" fmla="*/ 0 h 3234520"/>
              <a:gd name="connsiteX0" fmla="*/ 580030 w 1978926"/>
              <a:gd name="connsiteY0" fmla="*/ 0 h 3234520"/>
              <a:gd name="connsiteX1" fmla="*/ 361666 w 1978926"/>
              <a:gd name="connsiteY1" fmla="*/ 150126 h 3234520"/>
              <a:gd name="connsiteX2" fmla="*/ 320723 w 1978926"/>
              <a:gd name="connsiteY2" fmla="*/ 122830 h 3234520"/>
              <a:gd name="connsiteX3" fmla="*/ 0 w 1978926"/>
              <a:gd name="connsiteY3" fmla="*/ 327547 h 3234520"/>
              <a:gd name="connsiteX4" fmla="*/ 300251 w 1978926"/>
              <a:gd name="connsiteY4" fmla="*/ 791571 h 3234520"/>
              <a:gd name="connsiteX5" fmla="*/ 354842 w 1978926"/>
              <a:gd name="connsiteY5" fmla="*/ 757451 h 3234520"/>
              <a:gd name="connsiteX6" fmla="*/ 388961 w 1978926"/>
              <a:gd name="connsiteY6" fmla="*/ 832514 h 3234520"/>
              <a:gd name="connsiteX7" fmla="*/ 341194 w 1978926"/>
              <a:gd name="connsiteY7" fmla="*/ 859809 h 3234520"/>
              <a:gd name="connsiteX8" fmla="*/ 996287 w 1978926"/>
              <a:gd name="connsiteY8" fmla="*/ 2074460 h 3234520"/>
              <a:gd name="connsiteX9" fmla="*/ 341194 w 1978926"/>
              <a:gd name="connsiteY9" fmla="*/ 2565779 h 3234520"/>
              <a:gd name="connsiteX10" fmla="*/ 668741 w 1978926"/>
              <a:gd name="connsiteY10" fmla="*/ 3138985 h 3234520"/>
              <a:gd name="connsiteX11" fmla="*/ 798394 w 1978926"/>
              <a:gd name="connsiteY11" fmla="*/ 3234520 h 3234520"/>
              <a:gd name="connsiteX12" fmla="*/ 1044054 w 1978926"/>
              <a:gd name="connsiteY12" fmla="*/ 3132162 h 3234520"/>
              <a:gd name="connsiteX13" fmla="*/ 1269242 w 1978926"/>
              <a:gd name="connsiteY13" fmla="*/ 2743200 h 3234520"/>
              <a:gd name="connsiteX14" fmla="*/ 1317009 w 1978926"/>
              <a:gd name="connsiteY14" fmla="*/ 2627194 h 3234520"/>
              <a:gd name="connsiteX15" fmla="*/ 1460311 w 1978926"/>
              <a:gd name="connsiteY15" fmla="*/ 2934269 h 3234520"/>
              <a:gd name="connsiteX16" fmla="*/ 1978926 w 1978926"/>
              <a:gd name="connsiteY16" fmla="*/ 2634018 h 3234520"/>
              <a:gd name="connsiteX17" fmla="*/ 580030 w 1978926"/>
              <a:gd name="connsiteY17" fmla="*/ 0 h 3234520"/>
              <a:gd name="connsiteX0" fmla="*/ 580030 w 1978926"/>
              <a:gd name="connsiteY0" fmla="*/ 0 h 3234520"/>
              <a:gd name="connsiteX1" fmla="*/ 361666 w 1978926"/>
              <a:gd name="connsiteY1" fmla="*/ 150126 h 3234520"/>
              <a:gd name="connsiteX2" fmla="*/ 320723 w 1978926"/>
              <a:gd name="connsiteY2" fmla="*/ 122830 h 3234520"/>
              <a:gd name="connsiteX3" fmla="*/ 0 w 1978926"/>
              <a:gd name="connsiteY3" fmla="*/ 327547 h 3234520"/>
              <a:gd name="connsiteX4" fmla="*/ 300251 w 1978926"/>
              <a:gd name="connsiteY4" fmla="*/ 791571 h 3234520"/>
              <a:gd name="connsiteX5" fmla="*/ 354842 w 1978926"/>
              <a:gd name="connsiteY5" fmla="*/ 757451 h 3234520"/>
              <a:gd name="connsiteX6" fmla="*/ 388961 w 1978926"/>
              <a:gd name="connsiteY6" fmla="*/ 832514 h 3234520"/>
              <a:gd name="connsiteX7" fmla="*/ 341194 w 1978926"/>
              <a:gd name="connsiteY7" fmla="*/ 859809 h 3234520"/>
              <a:gd name="connsiteX8" fmla="*/ 996287 w 1978926"/>
              <a:gd name="connsiteY8" fmla="*/ 2074460 h 3234520"/>
              <a:gd name="connsiteX9" fmla="*/ 341194 w 1978926"/>
              <a:gd name="connsiteY9" fmla="*/ 2565779 h 3234520"/>
              <a:gd name="connsiteX10" fmla="*/ 668741 w 1978926"/>
              <a:gd name="connsiteY10" fmla="*/ 3138985 h 3234520"/>
              <a:gd name="connsiteX11" fmla="*/ 798394 w 1978926"/>
              <a:gd name="connsiteY11" fmla="*/ 3234520 h 3234520"/>
              <a:gd name="connsiteX12" fmla="*/ 1044054 w 1978926"/>
              <a:gd name="connsiteY12" fmla="*/ 3132162 h 3234520"/>
              <a:gd name="connsiteX13" fmla="*/ 1269242 w 1978926"/>
              <a:gd name="connsiteY13" fmla="*/ 2743200 h 3234520"/>
              <a:gd name="connsiteX14" fmla="*/ 1460311 w 1978926"/>
              <a:gd name="connsiteY14" fmla="*/ 2934269 h 3234520"/>
              <a:gd name="connsiteX15" fmla="*/ 1978926 w 1978926"/>
              <a:gd name="connsiteY15" fmla="*/ 2634018 h 3234520"/>
              <a:gd name="connsiteX16" fmla="*/ 580030 w 1978926"/>
              <a:gd name="connsiteY16" fmla="*/ 0 h 3234520"/>
              <a:gd name="connsiteX0" fmla="*/ 580030 w 1978926"/>
              <a:gd name="connsiteY0" fmla="*/ 0 h 3234520"/>
              <a:gd name="connsiteX1" fmla="*/ 361666 w 1978926"/>
              <a:gd name="connsiteY1" fmla="*/ 150126 h 3234520"/>
              <a:gd name="connsiteX2" fmla="*/ 320723 w 1978926"/>
              <a:gd name="connsiteY2" fmla="*/ 122830 h 3234520"/>
              <a:gd name="connsiteX3" fmla="*/ 0 w 1978926"/>
              <a:gd name="connsiteY3" fmla="*/ 327547 h 3234520"/>
              <a:gd name="connsiteX4" fmla="*/ 300251 w 1978926"/>
              <a:gd name="connsiteY4" fmla="*/ 791571 h 3234520"/>
              <a:gd name="connsiteX5" fmla="*/ 354842 w 1978926"/>
              <a:gd name="connsiteY5" fmla="*/ 757451 h 3234520"/>
              <a:gd name="connsiteX6" fmla="*/ 388961 w 1978926"/>
              <a:gd name="connsiteY6" fmla="*/ 832514 h 3234520"/>
              <a:gd name="connsiteX7" fmla="*/ 341194 w 1978926"/>
              <a:gd name="connsiteY7" fmla="*/ 859809 h 3234520"/>
              <a:gd name="connsiteX8" fmla="*/ 996287 w 1978926"/>
              <a:gd name="connsiteY8" fmla="*/ 2074460 h 3234520"/>
              <a:gd name="connsiteX9" fmla="*/ 341194 w 1978926"/>
              <a:gd name="connsiteY9" fmla="*/ 2565779 h 3234520"/>
              <a:gd name="connsiteX10" fmla="*/ 668741 w 1978926"/>
              <a:gd name="connsiteY10" fmla="*/ 3138985 h 3234520"/>
              <a:gd name="connsiteX11" fmla="*/ 798394 w 1978926"/>
              <a:gd name="connsiteY11" fmla="*/ 3234520 h 3234520"/>
              <a:gd name="connsiteX12" fmla="*/ 1044054 w 1978926"/>
              <a:gd name="connsiteY12" fmla="*/ 3132162 h 3234520"/>
              <a:gd name="connsiteX13" fmla="*/ 1385248 w 1978926"/>
              <a:gd name="connsiteY13" fmla="*/ 2995684 h 3234520"/>
              <a:gd name="connsiteX14" fmla="*/ 1460311 w 1978926"/>
              <a:gd name="connsiteY14" fmla="*/ 2934269 h 3234520"/>
              <a:gd name="connsiteX15" fmla="*/ 1978926 w 1978926"/>
              <a:gd name="connsiteY15" fmla="*/ 2634018 h 3234520"/>
              <a:gd name="connsiteX16" fmla="*/ 580030 w 1978926"/>
              <a:gd name="connsiteY16" fmla="*/ 0 h 3234520"/>
              <a:gd name="connsiteX0" fmla="*/ 580030 w 1978926"/>
              <a:gd name="connsiteY0" fmla="*/ 0 h 3234520"/>
              <a:gd name="connsiteX1" fmla="*/ 361666 w 1978926"/>
              <a:gd name="connsiteY1" fmla="*/ 150126 h 3234520"/>
              <a:gd name="connsiteX2" fmla="*/ 320723 w 1978926"/>
              <a:gd name="connsiteY2" fmla="*/ 122830 h 3234520"/>
              <a:gd name="connsiteX3" fmla="*/ 0 w 1978926"/>
              <a:gd name="connsiteY3" fmla="*/ 327547 h 3234520"/>
              <a:gd name="connsiteX4" fmla="*/ 300251 w 1978926"/>
              <a:gd name="connsiteY4" fmla="*/ 791571 h 3234520"/>
              <a:gd name="connsiteX5" fmla="*/ 354842 w 1978926"/>
              <a:gd name="connsiteY5" fmla="*/ 757451 h 3234520"/>
              <a:gd name="connsiteX6" fmla="*/ 388961 w 1978926"/>
              <a:gd name="connsiteY6" fmla="*/ 832514 h 3234520"/>
              <a:gd name="connsiteX7" fmla="*/ 341194 w 1978926"/>
              <a:gd name="connsiteY7" fmla="*/ 859809 h 3234520"/>
              <a:gd name="connsiteX8" fmla="*/ 996287 w 1978926"/>
              <a:gd name="connsiteY8" fmla="*/ 2074460 h 3234520"/>
              <a:gd name="connsiteX9" fmla="*/ 341194 w 1978926"/>
              <a:gd name="connsiteY9" fmla="*/ 2565779 h 3234520"/>
              <a:gd name="connsiteX10" fmla="*/ 668741 w 1978926"/>
              <a:gd name="connsiteY10" fmla="*/ 3138985 h 3234520"/>
              <a:gd name="connsiteX11" fmla="*/ 798394 w 1978926"/>
              <a:gd name="connsiteY11" fmla="*/ 3234520 h 3234520"/>
              <a:gd name="connsiteX12" fmla="*/ 1044054 w 1978926"/>
              <a:gd name="connsiteY12" fmla="*/ 3132162 h 3234520"/>
              <a:gd name="connsiteX13" fmla="*/ 1385248 w 1978926"/>
              <a:gd name="connsiteY13" fmla="*/ 2995684 h 3234520"/>
              <a:gd name="connsiteX14" fmla="*/ 1460311 w 1978926"/>
              <a:gd name="connsiteY14" fmla="*/ 2934269 h 3234520"/>
              <a:gd name="connsiteX15" fmla="*/ 1978926 w 1978926"/>
              <a:gd name="connsiteY15" fmla="*/ 2634018 h 3234520"/>
              <a:gd name="connsiteX16" fmla="*/ 580030 w 1978926"/>
              <a:gd name="connsiteY16" fmla="*/ 0 h 323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78926" h="3234520">
                <a:moveTo>
                  <a:pt x="580030" y="0"/>
                </a:moveTo>
                <a:lnTo>
                  <a:pt x="361666" y="150126"/>
                </a:lnTo>
                <a:lnTo>
                  <a:pt x="320723" y="122830"/>
                </a:lnTo>
                <a:lnTo>
                  <a:pt x="0" y="327547"/>
                </a:lnTo>
                <a:lnTo>
                  <a:pt x="300251" y="791571"/>
                </a:lnTo>
                <a:lnTo>
                  <a:pt x="354842" y="757451"/>
                </a:lnTo>
                <a:lnTo>
                  <a:pt x="388961" y="832514"/>
                </a:lnTo>
                <a:lnTo>
                  <a:pt x="341194" y="859809"/>
                </a:lnTo>
                <a:lnTo>
                  <a:pt x="996287" y="2074460"/>
                </a:lnTo>
                <a:lnTo>
                  <a:pt x="341194" y="2565779"/>
                </a:lnTo>
                <a:lnTo>
                  <a:pt x="668741" y="3138985"/>
                </a:lnTo>
                <a:lnTo>
                  <a:pt x="798394" y="3234520"/>
                </a:lnTo>
                <a:lnTo>
                  <a:pt x="1044054" y="3132162"/>
                </a:lnTo>
                <a:lnTo>
                  <a:pt x="1385248" y="2995684"/>
                </a:lnTo>
                <a:lnTo>
                  <a:pt x="1460311" y="2934269"/>
                </a:lnTo>
                <a:lnTo>
                  <a:pt x="1978926" y="2634018"/>
                </a:lnTo>
                <a:lnTo>
                  <a:pt x="58003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92962A4-8429-83E7-C582-57968E1B0236}"/>
              </a:ext>
            </a:extLst>
          </p:cNvPr>
          <p:cNvSpPr/>
          <p:nvPr/>
        </p:nvSpPr>
        <p:spPr>
          <a:xfrm>
            <a:off x="3793122" y="3612141"/>
            <a:ext cx="818121" cy="1254034"/>
          </a:xfrm>
          <a:custGeom>
            <a:avLst/>
            <a:gdLst>
              <a:gd name="connsiteX0" fmla="*/ 0 w 879566"/>
              <a:gd name="connsiteY0" fmla="*/ 130629 h 1280160"/>
              <a:gd name="connsiteX1" fmla="*/ 243840 w 879566"/>
              <a:gd name="connsiteY1" fmla="*/ 0 h 1280160"/>
              <a:gd name="connsiteX2" fmla="*/ 696686 w 879566"/>
              <a:gd name="connsiteY2" fmla="*/ 801189 h 1280160"/>
              <a:gd name="connsiteX3" fmla="*/ 879566 w 879566"/>
              <a:gd name="connsiteY3" fmla="*/ 1149531 h 1280160"/>
              <a:gd name="connsiteX4" fmla="*/ 600892 w 879566"/>
              <a:gd name="connsiteY4" fmla="*/ 1280160 h 1280160"/>
              <a:gd name="connsiteX5" fmla="*/ 0 w 879566"/>
              <a:gd name="connsiteY5" fmla="*/ 130629 h 1280160"/>
              <a:gd name="connsiteX0" fmla="*/ 0 w 879566"/>
              <a:gd name="connsiteY0" fmla="*/ 130629 h 1280160"/>
              <a:gd name="connsiteX1" fmla="*/ 243840 w 879566"/>
              <a:gd name="connsiteY1" fmla="*/ 0 h 1280160"/>
              <a:gd name="connsiteX2" fmla="*/ 696686 w 879566"/>
              <a:gd name="connsiteY2" fmla="*/ 801189 h 1280160"/>
              <a:gd name="connsiteX3" fmla="*/ 879566 w 879566"/>
              <a:gd name="connsiteY3" fmla="*/ 1149531 h 1280160"/>
              <a:gd name="connsiteX4" fmla="*/ 600892 w 879566"/>
              <a:gd name="connsiteY4" fmla="*/ 1280160 h 1280160"/>
              <a:gd name="connsiteX5" fmla="*/ 0 w 879566"/>
              <a:gd name="connsiteY5" fmla="*/ 130629 h 1280160"/>
              <a:gd name="connsiteX0" fmla="*/ 0 w 879566"/>
              <a:gd name="connsiteY0" fmla="*/ 130629 h 1254034"/>
              <a:gd name="connsiteX1" fmla="*/ 243840 w 879566"/>
              <a:gd name="connsiteY1" fmla="*/ 0 h 1254034"/>
              <a:gd name="connsiteX2" fmla="*/ 696686 w 879566"/>
              <a:gd name="connsiteY2" fmla="*/ 801189 h 1254034"/>
              <a:gd name="connsiteX3" fmla="*/ 879566 w 879566"/>
              <a:gd name="connsiteY3" fmla="*/ 1149531 h 1254034"/>
              <a:gd name="connsiteX4" fmla="*/ 618309 w 879566"/>
              <a:gd name="connsiteY4" fmla="*/ 1254034 h 1254034"/>
              <a:gd name="connsiteX5" fmla="*/ 0 w 879566"/>
              <a:gd name="connsiteY5" fmla="*/ 130629 h 1254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9566" h="1254034">
                <a:moveTo>
                  <a:pt x="0" y="130629"/>
                </a:moveTo>
                <a:lnTo>
                  <a:pt x="243840" y="0"/>
                </a:lnTo>
                <a:lnTo>
                  <a:pt x="696686" y="801189"/>
                </a:lnTo>
                <a:lnTo>
                  <a:pt x="879566" y="1149531"/>
                </a:lnTo>
                <a:lnTo>
                  <a:pt x="618309" y="1254034"/>
                </a:lnTo>
                <a:lnTo>
                  <a:pt x="0" y="130629"/>
                </a:lnTo>
                <a:close/>
              </a:path>
            </a:pathLst>
          </a:custGeom>
          <a:solidFill>
            <a:srgbClr val="FFC000"/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ounded Rectangle 52">
            <a:extLst>
              <a:ext uri="{FF2B5EF4-FFF2-40B4-BE49-F238E27FC236}">
                <a16:creationId xmlns:a16="http://schemas.microsoft.com/office/drawing/2014/main" id="{560710D6-C06E-DF6F-B9C6-35200599835C}"/>
              </a:ext>
            </a:extLst>
          </p:cNvPr>
          <p:cNvSpPr/>
          <p:nvPr/>
        </p:nvSpPr>
        <p:spPr>
          <a:xfrm rot="9055700">
            <a:off x="4030972" y="3687302"/>
            <a:ext cx="214888" cy="883429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3F35674B-C345-9B45-F6B7-AB50F2222DC1}"/>
              </a:ext>
            </a:extLst>
          </p:cNvPr>
          <p:cNvSpPr/>
          <p:nvPr/>
        </p:nvSpPr>
        <p:spPr>
          <a:xfrm rot="19950396">
            <a:off x="4002024" y="4928392"/>
            <a:ext cx="280758" cy="145285"/>
          </a:xfrm>
          <a:prstGeom prst="rect">
            <a:avLst/>
          </a:prstGeom>
          <a:solidFill>
            <a:srgbClr val="00B0F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482AA5-0FCE-1DA0-B793-424ED07569A4}"/>
              </a:ext>
            </a:extLst>
          </p:cNvPr>
          <p:cNvSpPr/>
          <p:nvPr/>
        </p:nvSpPr>
        <p:spPr>
          <a:xfrm rot="19941006">
            <a:off x="3837824" y="5052994"/>
            <a:ext cx="144246" cy="19624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Freeform 161">
            <a:extLst>
              <a:ext uri="{FF2B5EF4-FFF2-40B4-BE49-F238E27FC236}">
                <a16:creationId xmlns:a16="http://schemas.microsoft.com/office/drawing/2014/main" id="{5A09961F-D060-2B65-54F6-1E583C74AE98}"/>
              </a:ext>
            </a:extLst>
          </p:cNvPr>
          <p:cNvSpPr>
            <a:spLocks/>
          </p:cNvSpPr>
          <p:nvPr/>
        </p:nvSpPr>
        <p:spPr bwMode="auto">
          <a:xfrm rot="9190636" flipV="1">
            <a:off x="4511245" y="4710236"/>
            <a:ext cx="135835" cy="184205"/>
          </a:xfrm>
          <a:custGeom>
            <a:avLst/>
            <a:gdLst>
              <a:gd name="connsiteX0" fmla="*/ 105 w 10105"/>
              <a:gd name="connsiteY0" fmla="*/ 9650 h 10358"/>
              <a:gd name="connsiteX1" fmla="*/ 5105 w 10105"/>
              <a:gd name="connsiteY1" fmla="*/ 9650 h 10358"/>
              <a:gd name="connsiteX2" fmla="*/ 10105 w 10105"/>
              <a:gd name="connsiteY2" fmla="*/ 0 h 10358"/>
              <a:gd name="connsiteX3" fmla="*/ 10017 w 10105"/>
              <a:gd name="connsiteY3" fmla="*/ 9825 h 10358"/>
              <a:gd name="connsiteX4" fmla="*/ 105 w 10105"/>
              <a:gd name="connsiteY4" fmla="*/ 9650 h 10358"/>
              <a:gd name="connsiteX0" fmla="*/ 4912 w 5000"/>
              <a:gd name="connsiteY0" fmla="*/ 9825 h 9825"/>
              <a:gd name="connsiteX1" fmla="*/ 0 w 5000"/>
              <a:gd name="connsiteY1" fmla="*/ 9650 h 9825"/>
              <a:gd name="connsiteX2" fmla="*/ 5000 w 5000"/>
              <a:gd name="connsiteY2" fmla="*/ 0 h 9825"/>
              <a:gd name="connsiteX3" fmla="*/ 4912 w 5000"/>
              <a:gd name="connsiteY3" fmla="*/ 9825 h 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00" h="9825">
                <a:moveTo>
                  <a:pt x="4912" y="9825"/>
                </a:moveTo>
                <a:lnTo>
                  <a:pt x="0" y="9650"/>
                </a:lnTo>
                <a:cubicBezTo>
                  <a:pt x="614" y="1053"/>
                  <a:pt x="4167" y="0"/>
                  <a:pt x="5000" y="0"/>
                </a:cubicBezTo>
                <a:cubicBezTo>
                  <a:pt x="4971" y="3275"/>
                  <a:pt x="4941" y="6550"/>
                  <a:pt x="4912" y="9825"/>
                </a:cubicBezTo>
                <a:close/>
              </a:path>
            </a:pathLst>
          </a:custGeom>
          <a:noFill/>
          <a:ln w="25400">
            <a:solidFill>
              <a:srgbClr val="00206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 dirty="0"/>
          </a:p>
        </p:txBody>
      </p:sp>
      <p:sp>
        <p:nvSpPr>
          <p:cNvPr id="7" name="Freeform 161">
            <a:extLst>
              <a:ext uri="{FF2B5EF4-FFF2-40B4-BE49-F238E27FC236}">
                <a16:creationId xmlns:a16="http://schemas.microsoft.com/office/drawing/2014/main" id="{55F365A0-9B68-44CA-B90F-72149CCE6C2F}"/>
              </a:ext>
            </a:extLst>
          </p:cNvPr>
          <p:cNvSpPr>
            <a:spLocks/>
          </p:cNvSpPr>
          <p:nvPr/>
        </p:nvSpPr>
        <p:spPr bwMode="auto">
          <a:xfrm rot="9129361" flipV="1">
            <a:off x="3422749" y="5150389"/>
            <a:ext cx="276721" cy="198344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14" y="112"/>
              </a:cxn>
              <a:cxn ang="0">
                <a:pos x="228" y="2"/>
              </a:cxn>
              <a:cxn ang="0">
                <a:pos x="226" y="114"/>
              </a:cxn>
              <a:cxn ang="0">
                <a:pos x="0" y="112"/>
              </a:cxn>
              <a:cxn ang="0">
                <a:pos x="2" y="0"/>
              </a:cxn>
            </a:cxnLst>
            <a:rect l="0" t="0" r="r" b="b"/>
            <a:pathLst>
              <a:path w="228" h="114">
                <a:moveTo>
                  <a:pt x="2" y="0"/>
                </a:moveTo>
                <a:cubicBezTo>
                  <a:pt x="21" y="0"/>
                  <a:pt x="96" y="32"/>
                  <a:pt x="114" y="112"/>
                </a:cubicBezTo>
                <a:cubicBezTo>
                  <a:pt x="128" y="14"/>
                  <a:pt x="209" y="2"/>
                  <a:pt x="228" y="2"/>
                </a:cubicBezTo>
                <a:lnTo>
                  <a:pt x="226" y="114"/>
                </a:lnTo>
                <a:lnTo>
                  <a:pt x="0" y="112"/>
                </a:lnTo>
                <a:lnTo>
                  <a:pt x="2" y="0"/>
                </a:lnTo>
                <a:close/>
              </a:path>
            </a:pathLst>
          </a:custGeom>
          <a:noFill/>
          <a:ln w="25400">
            <a:solidFill>
              <a:srgbClr val="00B05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 dirty="0"/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D0710FFD-7DE9-E52E-F729-93C143B7BADF}"/>
              </a:ext>
            </a:extLst>
          </p:cNvPr>
          <p:cNvCxnSpPr>
            <a:cxnSpLocks/>
          </p:cNvCxnSpPr>
          <p:nvPr/>
        </p:nvCxnSpPr>
        <p:spPr>
          <a:xfrm>
            <a:off x="3623481" y="5220269"/>
            <a:ext cx="177043" cy="341194"/>
          </a:xfrm>
          <a:prstGeom prst="line">
            <a:avLst/>
          </a:prstGeom>
          <a:noFill/>
          <a:ln>
            <a:solidFill>
              <a:srgbClr val="0070C0"/>
            </a:solidFill>
            <a:prstDash val="sysDot"/>
            <a:headEnd type="arrow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C94C8A66-78E7-6F8B-528E-E948B33220F2}"/>
              </a:ext>
            </a:extLst>
          </p:cNvPr>
          <p:cNvSpPr/>
          <p:nvPr/>
        </p:nvSpPr>
        <p:spPr>
          <a:xfrm>
            <a:off x="2185851" y="2656114"/>
            <a:ext cx="3483429" cy="3135086"/>
          </a:xfrm>
          <a:custGeom>
            <a:avLst/>
            <a:gdLst>
              <a:gd name="connsiteX0" fmla="*/ 3483429 w 3483429"/>
              <a:gd name="connsiteY0" fmla="*/ 2569029 h 3135086"/>
              <a:gd name="connsiteX1" fmla="*/ 2325189 w 3483429"/>
              <a:gd name="connsiteY1" fmla="*/ 3135086 h 3135086"/>
              <a:gd name="connsiteX2" fmla="*/ 1942012 w 3483429"/>
              <a:gd name="connsiteY2" fmla="*/ 3126377 h 3135086"/>
              <a:gd name="connsiteX3" fmla="*/ 1706880 w 3483429"/>
              <a:gd name="connsiteY3" fmla="*/ 2908663 h 3135086"/>
              <a:gd name="connsiteX4" fmla="*/ 1584960 w 3483429"/>
              <a:gd name="connsiteY4" fmla="*/ 2699657 h 3135086"/>
              <a:gd name="connsiteX5" fmla="*/ 1393372 w 3483429"/>
              <a:gd name="connsiteY5" fmla="*/ 2342606 h 3135086"/>
              <a:gd name="connsiteX6" fmla="*/ 2142309 w 3483429"/>
              <a:gd name="connsiteY6" fmla="*/ 1907177 h 3135086"/>
              <a:gd name="connsiteX7" fmla="*/ 1036320 w 3483429"/>
              <a:gd name="connsiteY7" fmla="*/ 0 h 3135086"/>
              <a:gd name="connsiteX8" fmla="*/ 269966 w 3483429"/>
              <a:gd name="connsiteY8" fmla="*/ 487680 h 3135086"/>
              <a:gd name="connsiteX9" fmla="*/ 0 w 3483429"/>
              <a:gd name="connsiteY9" fmla="*/ 78377 h 313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83429" h="3135086">
                <a:moveTo>
                  <a:pt x="3483429" y="2569029"/>
                </a:moveTo>
                <a:lnTo>
                  <a:pt x="2325189" y="3135086"/>
                </a:lnTo>
                <a:lnTo>
                  <a:pt x="1942012" y="3126377"/>
                </a:lnTo>
                <a:lnTo>
                  <a:pt x="1706880" y="2908663"/>
                </a:lnTo>
                <a:lnTo>
                  <a:pt x="1584960" y="2699657"/>
                </a:lnTo>
                <a:lnTo>
                  <a:pt x="1393372" y="2342606"/>
                </a:lnTo>
                <a:lnTo>
                  <a:pt x="2142309" y="1907177"/>
                </a:lnTo>
                <a:lnTo>
                  <a:pt x="1036320" y="0"/>
                </a:lnTo>
                <a:lnTo>
                  <a:pt x="269966" y="487680"/>
                </a:lnTo>
                <a:lnTo>
                  <a:pt x="0" y="78377"/>
                </a:lnTo>
              </a:path>
            </a:pathLst>
          </a:custGeom>
          <a:noFill/>
          <a:ln>
            <a:solidFill>
              <a:srgbClr val="0070C0"/>
            </a:solidFill>
            <a:prstDash val="sysDot"/>
            <a:headEnd type="arrow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1DA3C5-6A1F-5B6E-57E6-8170F7EEE586}"/>
              </a:ext>
            </a:extLst>
          </p:cNvPr>
          <p:cNvSpPr txBox="1"/>
          <p:nvPr/>
        </p:nvSpPr>
        <p:spPr>
          <a:xfrm>
            <a:off x="4014329" y="4910176"/>
            <a:ext cx="204341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900" dirty="0"/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AECC43-9CCC-8B88-D4E1-E60CD8BE07FA}"/>
              </a:ext>
            </a:extLst>
          </p:cNvPr>
          <p:cNvSpPr txBox="1"/>
          <p:nvPr/>
        </p:nvSpPr>
        <p:spPr>
          <a:xfrm>
            <a:off x="3066270" y="5391287"/>
            <a:ext cx="204341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900" dirty="0"/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71136D-2DD6-1F83-803B-F7FD813FF4E2}"/>
              </a:ext>
            </a:extLst>
          </p:cNvPr>
          <p:cNvSpPr txBox="1"/>
          <p:nvPr/>
        </p:nvSpPr>
        <p:spPr>
          <a:xfrm>
            <a:off x="3704577" y="5835651"/>
            <a:ext cx="204341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900" dirty="0"/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A63BD9-B201-2388-7B6C-D35A32C4693E}"/>
              </a:ext>
            </a:extLst>
          </p:cNvPr>
          <p:cNvSpPr txBox="1"/>
          <p:nvPr/>
        </p:nvSpPr>
        <p:spPr>
          <a:xfrm>
            <a:off x="3780001" y="2962711"/>
            <a:ext cx="204341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900" dirty="0"/>
              <a:t>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012CF7-53FF-1A6A-DA6A-2EBA57A94112}"/>
              </a:ext>
            </a:extLst>
          </p:cNvPr>
          <p:cNvSpPr txBox="1"/>
          <p:nvPr/>
        </p:nvSpPr>
        <p:spPr>
          <a:xfrm>
            <a:off x="3334408" y="3304848"/>
            <a:ext cx="204341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900" dirty="0"/>
              <a:t>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2AA233C-08FD-A1F7-84EE-0AFB35DC1B00}"/>
              </a:ext>
            </a:extLst>
          </p:cNvPr>
          <p:cNvSpPr txBox="1"/>
          <p:nvPr/>
        </p:nvSpPr>
        <p:spPr>
          <a:xfrm>
            <a:off x="2185850" y="2996049"/>
            <a:ext cx="204341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900" dirty="0"/>
              <a:t>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00EA644-42E9-4B26-09A4-289810B8BF6D}"/>
              </a:ext>
            </a:extLst>
          </p:cNvPr>
          <p:cNvSpPr txBox="1"/>
          <p:nvPr/>
        </p:nvSpPr>
        <p:spPr>
          <a:xfrm>
            <a:off x="4326911" y="4581993"/>
            <a:ext cx="204341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900" dirty="0"/>
              <a:t>7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871D340-7537-3512-F2A3-A3EC20425469}"/>
              </a:ext>
            </a:extLst>
          </p:cNvPr>
          <p:cNvSpPr txBox="1"/>
          <p:nvPr/>
        </p:nvSpPr>
        <p:spPr>
          <a:xfrm>
            <a:off x="3990208" y="3871217"/>
            <a:ext cx="391546" cy="37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8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F37A41-F21C-2403-B144-842D07001F75}"/>
              </a:ext>
            </a:extLst>
          </p:cNvPr>
          <p:cNvSpPr txBox="1"/>
          <p:nvPr/>
        </p:nvSpPr>
        <p:spPr>
          <a:xfrm>
            <a:off x="5904290" y="3857468"/>
            <a:ext cx="3143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8. Site parking weeks 1-8</a:t>
            </a:r>
          </a:p>
        </p:txBody>
      </p:sp>
    </p:spTree>
    <p:extLst>
      <p:ext uri="{BB962C8B-B14F-4D97-AF65-F5344CB8AC3E}">
        <p14:creationId xmlns:p14="http://schemas.microsoft.com/office/powerpoint/2010/main" val="129273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  <p:bldP spid="34" grpId="0" animBg="1"/>
      <p:bldP spid="36" grpId="0" animBg="1"/>
      <p:bldP spid="37" grpId="0" animBg="1"/>
      <p:bldP spid="5" grpId="0" animBg="1"/>
      <p:bldP spid="6" grpId="0" animBg="1"/>
      <p:bldP spid="91" grpId="0" animBg="1"/>
      <p:bldP spid="92" grpId="0" animBg="1"/>
      <p:bldP spid="38" grpId="0" animBg="1"/>
      <p:bldP spid="94" grpId="0" animBg="1"/>
      <p:bldP spid="99" grpId="0" animBg="1"/>
      <p:bldP spid="100" grpId="0" animBg="1"/>
      <p:bldP spid="102" grpId="0" animBg="1"/>
      <p:bldP spid="109" grpId="0" animBg="1"/>
      <p:bldP spid="110" grpId="0" animBg="1"/>
      <p:bldP spid="9" grpId="0" animBg="1"/>
      <p:bldP spid="11" grpId="0" animBg="1"/>
      <p:bldP spid="98" grpId="0" animBg="1"/>
      <p:bldP spid="8" grpId="0" animBg="1"/>
      <p:bldP spid="10" grpId="0" animBg="1"/>
      <p:bldP spid="7" grpId="0" animBg="1"/>
      <p:bldP spid="4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261078-58F3-EB33-051E-F2CED458C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19" y="117762"/>
            <a:ext cx="8989888" cy="46703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DEAD52-CCD3-6516-E9C4-D4CCE0B89F31}"/>
              </a:ext>
            </a:extLst>
          </p:cNvPr>
          <p:cNvSpPr txBox="1"/>
          <p:nvPr/>
        </p:nvSpPr>
        <p:spPr>
          <a:xfrm>
            <a:off x="164387" y="5065160"/>
            <a:ext cx="88974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Weeks 1 – 8 </a:t>
            </a:r>
          </a:p>
          <a:p>
            <a:r>
              <a:rPr lang="en-GB" dirty="0"/>
              <a:t>14.4m x 4.8m which is enough to allow 6 cars to park safely. </a:t>
            </a:r>
          </a:p>
          <a:p>
            <a:r>
              <a:rPr lang="en-GB" dirty="0"/>
              <a:t>During these early stages of work there will be a maximum of 6 operatives working on site. 4 of these will all travel together in one vehicle. </a:t>
            </a:r>
          </a:p>
        </p:txBody>
      </p:sp>
    </p:spTree>
    <p:extLst>
      <p:ext uri="{BB962C8B-B14F-4D97-AF65-F5344CB8AC3E}">
        <p14:creationId xmlns:p14="http://schemas.microsoft.com/office/powerpoint/2010/main" val="1683729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itle 1"/>
          <p:cNvSpPr txBox="1">
            <a:spLocks/>
          </p:cNvSpPr>
          <p:nvPr/>
        </p:nvSpPr>
        <p:spPr>
          <a:xfrm>
            <a:off x="-1" y="6191674"/>
            <a:ext cx="4446955" cy="5969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 b="1" i="1" dirty="0">
                <a:solidFill>
                  <a:srgbClr val="00B0F0"/>
                </a:solidFill>
                <a:latin typeface="Calibri" panose="020F0502020204030204" pitchFamily="34" charset="0"/>
                <a:ea typeface="+mn-ea"/>
                <a:cs typeface="+mn-cs"/>
              </a:rPr>
              <a:t>Substructures and Superstructures Sequence: Week 9 - Week 32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B8DB5D9-911D-E518-65FD-80A953AB9D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04642"/>
              </p:ext>
            </p:extLst>
          </p:nvPr>
        </p:nvGraphicFramePr>
        <p:xfrm>
          <a:off x="5953126" y="871189"/>
          <a:ext cx="3143249" cy="2236754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{073A0DAA-6AF3-43AB-8588-CEC1D06C72B9}</a:tableStyleId>
              </a:tblPr>
              <a:tblGrid>
                <a:gridCol w="295274">
                  <a:extLst>
                    <a:ext uri="{9D8B030D-6E8A-4147-A177-3AD203B41FA5}">
                      <a16:colId xmlns:a16="http://schemas.microsoft.com/office/drawing/2014/main" val="3091518341"/>
                    </a:ext>
                  </a:extLst>
                </a:gridCol>
                <a:gridCol w="9328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5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35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35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35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35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3594">
                  <a:extLst>
                    <a:ext uri="{9D8B030D-6E8A-4147-A177-3AD203B41FA5}">
                      <a16:colId xmlns:a16="http://schemas.microsoft.com/office/drawing/2014/main" val="399270427"/>
                    </a:ext>
                  </a:extLst>
                </a:gridCol>
              </a:tblGrid>
              <a:tr h="183286">
                <a:tc>
                  <a:txBody>
                    <a:bodyPr/>
                    <a:lstStyle/>
                    <a:p>
                      <a:pPr algn="ctr"/>
                      <a:endParaRPr lang="en-GB" sz="9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GB" sz="900" b="0" dirty="0"/>
                        <a:t>Substructures and Superstructures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583"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8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Key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9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Activity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GB" sz="9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July – November 2024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38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GB" sz="700" b="0" dirty="0">
                        <a:solidFill>
                          <a:schemeClr val="bg1"/>
                        </a:solidFill>
                      </a:endParaRP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00" b="0" dirty="0">
                          <a:solidFill>
                            <a:schemeClr val="bg1"/>
                          </a:solidFill>
                        </a:rPr>
                        <a:t>11-13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00" b="0" dirty="0">
                          <a:solidFill>
                            <a:schemeClr val="bg1"/>
                          </a:solidFill>
                        </a:rPr>
                        <a:t>14-16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00" b="0" dirty="0">
                          <a:solidFill>
                            <a:schemeClr val="bg1"/>
                          </a:solidFill>
                        </a:rPr>
                        <a:t>17-20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00" b="0" dirty="0">
                          <a:solidFill>
                            <a:schemeClr val="bg1"/>
                          </a:solidFill>
                        </a:rPr>
                        <a:t>21-23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00" b="0" dirty="0">
                          <a:solidFill>
                            <a:schemeClr val="bg1"/>
                          </a:solidFill>
                        </a:rPr>
                        <a:t>24-26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00" b="0" dirty="0">
                          <a:solidFill>
                            <a:schemeClr val="bg1"/>
                          </a:solidFill>
                        </a:rPr>
                        <a:t>27-29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00" b="0" dirty="0">
                          <a:solidFill>
                            <a:schemeClr val="bg1"/>
                          </a:solidFill>
                        </a:rPr>
                        <a:t>30-32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666">
                <a:tc>
                  <a:txBody>
                    <a:bodyPr/>
                    <a:lstStyle/>
                    <a:p>
                      <a:pPr algn="l"/>
                      <a:r>
                        <a:rPr lang="en-GB" sz="700" b="0" baseline="0" dirty="0"/>
                        <a:t>A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700" b="0" baseline="0" dirty="0"/>
                        <a:t>Substructures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6683">
                <a:tc>
                  <a:txBody>
                    <a:bodyPr/>
                    <a:lstStyle/>
                    <a:p>
                      <a:pPr algn="l"/>
                      <a:r>
                        <a:rPr lang="en-GB" sz="700" b="0" baseline="0" dirty="0"/>
                        <a:t>B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700" b="0" baseline="0" dirty="0"/>
                        <a:t>Brickwork &amp; Scaffold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83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7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7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Roof construction and Covering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3431517"/>
                  </a:ext>
                </a:extLst>
              </a:tr>
              <a:tr h="34383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7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7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Scaffold Strike and Windows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847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7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7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Internals Commence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1" name="Rectangle 30">
            <a:extLst>
              <a:ext uri="{FF2B5EF4-FFF2-40B4-BE49-F238E27FC236}">
                <a16:creationId xmlns:a16="http://schemas.microsoft.com/office/drawing/2014/main" id="{8091555D-AE47-664D-BC5A-7CE85A8E2810}"/>
              </a:ext>
            </a:extLst>
          </p:cNvPr>
          <p:cNvSpPr/>
          <p:nvPr/>
        </p:nvSpPr>
        <p:spPr bwMode="auto">
          <a:xfrm>
            <a:off x="7186551" y="1581739"/>
            <a:ext cx="541112" cy="106341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BF1DC5E-71D3-F8A4-7892-B92760A31887}"/>
              </a:ext>
            </a:extLst>
          </p:cNvPr>
          <p:cNvSpPr/>
          <p:nvPr/>
        </p:nvSpPr>
        <p:spPr bwMode="auto">
          <a:xfrm>
            <a:off x="7584085" y="1862979"/>
            <a:ext cx="963016" cy="106341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A960F84-8778-2F0F-99B0-2B6FFD9D4E4C}"/>
              </a:ext>
            </a:extLst>
          </p:cNvPr>
          <p:cNvSpPr/>
          <p:nvPr/>
        </p:nvSpPr>
        <p:spPr bwMode="auto">
          <a:xfrm>
            <a:off x="8155908" y="2146103"/>
            <a:ext cx="670040" cy="106341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A71BC9-A0DC-A7FD-4CBC-0E743F575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355" y="867927"/>
            <a:ext cx="5720044" cy="524844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3B72DDB4-0BFB-340B-1DA8-FD88C8C9081A}"/>
              </a:ext>
            </a:extLst>
          </p:cNvPr>
          <p:cNvSpPr/>
          <p:nvPr/>
        </p:nvSpPr>
        <p:spPr>
          <a:xfrm>
            <a:off x="448265" y="905691"/>
            <a:ext cx="4123003" cy="4955178"/>
          </a:xfrm>
          <a:custGeom>
            <a:avLst/>
            <a:gdLst>
              <a:gd name="connsiteX0" fmla="*/ 4432663 w 4432663"/>
              <a:gd name="connsiteY0" fmla="*/ 3526972 h 4955178"/>
              <a:gd name="connsiteX1" fmla="*/ 2394857 w 4432663"/>
              <a:gd name="connsiteY1" fmla="*/ 0 h 4955178"/>
              <a:gd name="connsiteX2" fmla="*/ 0 w 4432663"/>
              <a:gd name="connsiteY2" fmla="*/ 1071155 h 4955178"/>
              <a:gd name="connsiteX3" fmla="*/ 2499360 w 4432663"/>
              <a:gd name="connsiteY3" fmla="*/ 4955178 h 4955178"/>
              <a:gd name="connsiteX4" fmla="*/ 2490651 w 4432663"/>
              <a:gd name="connsiteY4" fmla="*/ 4955178 h 4955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2663" h="4955178">
                <a:moveTo>
                  <a:pt x="4432663" y="3526972"/>
                </a:moveTo>
                <a:lnTo>
                  <a:pt x="2394857" y="0"/>
                </a:lnTo>
                <a:lnTo>
                  <a:pt x="0" y="1071155"/>
                </a:lnTo>
                <a:lnTo>
                  <a:pt x="2499360" y="4955178"/>
                </a:lnTo>
                <a:lnTo>
                  <a:pt x="2490651" y="4955178"/>
                </a:lnTo>
              </a:path>
            </a:pathLst>
          </a:custGeom>
          <a:ln w="381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4B8E4FF-8B38-D054-1C49-6E70504594B4}"/>
              </a:ext>
            </a:extLst>
          </p:cNvPr>
          <p:cNvSpPr/>
          <p:nvPr/>
        </p:nvSpPr>
        <p:spPr>
          <a:xfrm>
            <a:off x="2764922" y="4415246"/>
            <a:ext cx="1984549" cy="1471748"/>
          </a:xfrm>
          <a:custGeom>
            <a:avLst/>
            <a:gdLst>
              <a:gd name="connsiteX0" fmla="*/ 1950720 w 2133600"/>
              <a:gd name="connsiteY0" fmla="*/ 0 h 1471748"/>
              <a:gd name="connsiteX1" fmla="*/ 2133600 w 2133600"/>
              <a:gd name="connsiteY1" fmla="*/ 391885 h 1471748"/>
              <a:gd name="connsiteX2" fmla="*/ 1506583 w 2133600"/>
              <a:gd name="connsiteY2" fmla="*/ 740228 h 1471748"/>
              <a:gd name="connsiteX3" fmla="*/ 1079863 w 2133600"/>
              <a:gd name="connsiteY3" fmla="*/ 931817 h 1471748"/>
              <a:gd name="connsiteX4" fmla="*/ 43543 w 2133600"/>
              <a:gd name="connsiteY4" fmla="*/ 1471748 h 1471748"/>
              <a:gd name="connsiteX5" fmla="*/ 0 w 2133600"/>
              <a:gd name="connsiteY5" fmla="*/ 1428205 h 1471748"/>
              <a:gd name="connsiteX0" fmla="*/ 1950720 w 2133600"/>
              <a:gd name="connsiteY0" fmla="*/ 0 h 1471748"/>
              <a:gd name="connsiteX1" fmla="*/ 2133600 w 2133600"/>
              <a:gd name="connsiteY1" fmla="*/ 391885 h 1471748"/>
              <a:gd name="connsiteX2" fmla="*/ 1506583 w 2133600"/>
              <a:gd name="connsiteY2" fmla="*/ 740228 h 1471748"/>
              <a:gd name="connsiteX3" fmla="*/ 1219200 w 2133600"/>
              <a:gd name="connsiteY3" fmla="*/ 870857 h 1471748"/>
              <a:gd name="connsiteX4" fmla="*/ 1079863 w 2133600"/>
              <a:gd name="connsiteY4" fmla="*/ 931817 h 1471748"/>
              <a:gd name="connsiteX5" fmla="*/ 43543 w 2133600"/>
              <a:gd name="connsiteY5" fmla="*/ 1471748 h 1471748"/>
              <a:gd name="connsiteX6" fmla="*/ 0 w 2133600"/>
              <a:gd name="connsiteY6" fmla="*/ 1428205 h 1471748"/>
              <a:gd name="connsiteX0" fmla="*/ 1950720 w 2133600"/>
              <a:gd name="connsiteY0" fmla="*/ 0 h 1471748"/>
              <a:gd name="connsiteX1" fmla="*/ 2133600 w 2133600"/>
              <a:gd name="connsiteY1" fmla="*/ 391885 h 1471748"/>
              <a:gd name="connsiteX2" fmla="*/ 1506583 w 2133600"/>
              <a:gd name="connsiteY2" fmla="*/ 740228 h 1471748"/>
              <a:gd name="connsiteX3" fmla="*/ 1219200 w 2133600"/>
              <a:gd name="connsiteY3" fmla="*/ 870857 h 1471748"/>
              <a:gd name="connsiteX4" fmla="*/ 1045029 w 2133600"/>
              <a:gd name="connsiteY4" fmla="*/ 827315 h 1471748"/>
              <a:gd name="connsiteX5" fmla="*/ 43543 w 2133600"/>
              <a:gd name="connsiteY5" fmla="*/ 1471748 h 1471748"/>
              <a:gd name="connsiteX6" fmla="*/ 0 w 2133600"/>
              <a:gd name="connsiteY6" fmla="*/ 1428205 h 1471748"/>
              <a:gd name="connsiteX0" fmla="*/ 1950720 w 2133600"/>
              <a:gd name="connsiteY0" fmla="*/ 0 h 1471748"/>
              <a:gd name="connsiteX1" fmla="*/ 2133600 w 2133600"/>
              <a:gd name="connsiteY1" fmla="*/ 391885 h 1471748"/>
              <a:gd name="connsiteX2" fmla="*/ 1506583 w 2133600"/>
              <a:gd name="connsiteY2" fmla="*/ 740228 h 1471748"/>
              <a:gd name="connsiteX3" fmla="*/ 1219200 w 2133600"/>
              <a:gd name="connsiteY3" fmla="*/ 870857 h 1471748"/>
              <a:gd name="connsiteX4" fmla="*/ 1071154 w 2133600"/>
              <a:gd name="connsiteY4" fmla="*/ 836024 h 1471748"/>
              <a:gd name="connsiteX5" fmla="*/ 43543 w 2133600"/>
              <a:gd name="connsiteY5" fmla="*/ 1471748 h 1471748"/>
              <a:gd name="connsiteX6" fmla="*/ 0 w 2133600"/>
              <a:gd name="connsiteY6" fmla="*/ 1428205 h 1471748"/>
              <a:gd name="connsiteX0" fmla="*/ 1950720 w 2133600"/>
              <a:gd name="connsiteY0" fmla="*/ 0 h 1471748"/>
              <a:gd name="connsiteX1" fmla="*/ 2133600 w 2133600"/>
              <a:gd name="connsiteY1" fmla="*/ 391885 h 1471748"/>
              <a:gd name="connsiteX2" fmla="*/ 1506583 w 2133600"/>
              <a:gd name="connsiteY2" fmla="*/ 740228 h 1471748"/>
              <a:gd name="connsiteX3" fmla="*/ 1219200 w 2133600"/>
              <a:gd name="connsiteY3" fmla="*/ 870857 h 1471748"/>
              <a:gd name="connsiteX4" fmla="*/ 1071154 w 2133600"/>
              <a:gd name="connsiteY4" fmla="*/ 836024 h 1471748"/>
              <a:gd name="connsiteX5" fmla="*/ 862149 w 2133600"/>
              <a:gd name="connsiteY5" fmla="*/ 931817 h 1471748"/>
              <a:gd name="connsiteX6" fmla="*/ 43543 w 2133600"/>
              <a:gd name="connsiteY6" fmla="*/ 1471748 h 1471748"/>
              <a:gd name="connsiteX7" fmla="*/ 0 w 2133600"/>
              <a:gd name="connsiteY7" fmla="*/ 1428205 h 1471748"/>
              <a:gd name="connsiteX0" fmla="*/ 1950720 w 2133600"/>
              <a:gd name="connsiteY0" fmla="*/ 0 h 1471748"/>
              <a:gd name="connsiteX1" fmla="*/ 2133600 w 2133600"/>
              <a:gd name="connsiteY1" fmla="*/ 391885 h 1471748"/>
              <a:gd name="connsiteX2" fmla="*/ 1506583 w 2133600"/>
              <a:gd name="connsiteY2" fmla="*/ 740228 h 1471748"/>
              <a:gd name="connsiteX3" fmla="*/ 1219200 w 2133600"/>
              <a:gd name="connsiteY3" fmla="*/ 870857 h 1471748"/>
              <a:gd name="connsiteX4" fmla="*/ 1071154 w 2133600"/>
              <a:gd name="connsiteY4" fmla="*/ 836024 h 1471748"/>
              <a:gd name="connsiteX5" fmla="*/ 757646 w 2133600"/>
              <a:gd name="connsiteY5" fmla="*/ 1018902 h 1471748"/>
              <a:gd name="connsiteX6" fmla="*/ 43543 w 2133600"/>
              <a:gd name="connsiteY6" fmla="*/ 1471748 h 1471748"/>
              <a:gd name="connsiteX7" fmla="*/ 0 w 2133600"/>
              <a:gd name="connsiteY7" fmla="*/ 1428205 h 1471748"/>
              <a:gd name="connsiteX0" fmla="*/ 1950720 w 2133600"/>
              <a:gd name="connsiteY0" fmla="*/ 0 h 1471748"/>
              <a:gd name="connsiteX1" fmla="*/ 2133600 w 2133600"/>
              <a:gd name="connsiteY1" fmla="*/ 391885 h 1471748"/>
              <a:gd name="connsiteX2" fmla="*/ 1506583 w 2133600"/>
              <a:gd name="connsiteY2" fmla="*/ 740228 h 1471748"/>
              <a:gd name="connsiteX3" fmla="*/ 1219200 w 2133600"/>
              <a:gd name="connsiteY3" fmla="*/ 870857 h 1471748"/>
              <a:gd name="connsiteX4" fmla="*/ 1071154 w 2133600"/>
              <a:gd name="connsiteY4" fmla="*/ 836024 h 1471748"/>
              <a:gd name="connsiteX5" fmla="*/ 757646 w 2133600"/>
              <a:gd name="connsiteY5" fmla="*/ 1018902 h 1471748"/>
              <a:gd name="connsiteX6" fmla="*/ 670560 w 2133600"/>
              <a:gd name="connsiteY6" fmla="*/ 1071154 h 1471748"/>
              <a:gd name="connsiteX7" fmla="*/ 43543 w 2133600"/>
              <a:gd name="connsiteY7" fmla="*/ 1471748 h 1471748"/>
              <a:gd name="connsiteX8" fmla="*/ 0 w 2133600"/>
              <a:gd name="connsiteY8" fmla="*/ 1428205 h 1471748"/>
              <a:gd name="connsiteX0" fmla="*/ 1950720 w 2133600"/>
              <a:gd name="connsiteY0" fmla="*/ 0 h 1471748"/>
              <a:gd name="connsiteX1" fmla="*/ 2133600 w 2133600"/>
              <a:gd name="connsiteY1" fmla="*/ 391885 h 1471748"/>
              <a:gd name="connsiteX2" fmla="*/ 1506583 w 2133600"/>
              <a:gd name="connsiteY2" fmla="*/ 740228 h 1471748"/>
              <a:gd name="connsiteX3" fmla="*/ 1219200 w 2133600"/>
              <a:gd name="connsiteY3" fmla="*/ 870857 h 1471748"/>
              <a:gd name="connsiteX4" fmla="*/ 1071154 w 2133600"/>
              <a:gd name="connsiteY4" fmla="*/ 836024 h 1471748"/>
              <a:gd name="connsiteX5" fmla="*/ 757646 w 2133600"/>
              <a:gd name="connsiteY5" fmla="*/ 1018902 h 1471748"/>
              <a:gd name="connsiteX6" fmla="*/ 775063 w 2133600"/>
              <a:gd name="connsiteY6" fmla="*/ 1114697 h 1471748"/>
              <a:gd name="connsiteX7" fmla="*/ 43543 w 2133600"/>
              <a:gd name="connsiteY7" fmla="*/ 1471748 h 1471748"/>
              <a:gd name="connsiteX8" fmla="*/ 0 w 2133600"/>
              <a:gd name="connsiteY8" fmla="*/ 1428205 h 1471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3600" h="1471748">
                <a:moveTo>
                  <a:pt x="1950720" y="0"/>
                </a:moveTo>
                <a:lnTo>
                  <a:pt x="2133600" y="391885"/>
                </a:lnTo>
                <a:lnTo>
                  <a:pt x="1506583" y="740228"/>
                </a:lnTo>
                <a:lnTo>
                  <a:pt x="1219200" y="870857"/>
                </a:lnTo>
                <a:lnTo>
                  <a:pt x="1071154" y="836024"/>
                </a:lnTo>
                <a:lnTo>
                  <a:pt x="757646" y="1018902"/>
                </a:lnTo>
                <a:lnTo>
                  <a:pt x="775063" y="1114697"/>
                </a:lnTo>
                <a:lnTo>
                  <a:pt x="43543" y="1471748"/>
                </a:lnTo>
                <a:lnTo>
                  <a:pt x="0" y="1428205"/>
                </a:lnTo>
              </a:path>
            </a:pathLst>
          </a:cu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72CD5BB0-716C-5578-550C-AF1F32407C45}"/>
              </a:ext>
            </a:extLst>
          </p:cNvPr>
          <p:cNvSpPr/>
          <p:nvPr/>
        </p:nvSpPr>
        <p:spPr bwMode="auto">
          <a:xfrm>
            <a:off x="8401027" y="2462269"/>
            <a:ext cx="670040" cy="106341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8" name="Diamond 37">
            <a:extLst>
              <a:ext uri="{FF2B5EF4-FFF2-40B4-BE49-F238E27FC236}">
                <a16:creationId xmlns:a16="http://schemas.microsoft.com/office/drawing/2014/main" id="{347B9263-6DD5-3F95-7655-1602FC5D4AD2}"/>
              </a:ext>
            </a:extLst>
          </p:cNvPr>
          <p:cNvSpPr/>
          <p:nvPr/>
        </p:nvSpPr>
        <p:spPr bwMode="auto">
          <a:xfrm>
            <a:off x="8470878" y="1831607"/>
            <a:ext cx="153950" cy="169083"/>
          </a:xfrm>
          <a:prstGeom prst="diamond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643E07B3-F861-7D4F-99FA-666A88B978C2}"/>
              </a:ext>
            </a:extLst>
          </p:cNvPr>
          <p:cNvSpPr txBox="1"/>
          <p:nvPr/>
        </p:nvSpPr>
        <p:spPr>
          <a:xfrm>
            <a:off x="5959235" y="3750058"/>
            <a:ext cx="3111832" cy="193899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/>
              <a:t>Notes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/>
              <a:t>Blocks Numbered 1,2 and 3 as shown – This is also the general sequence of Build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/>
              <a:t>Blocks are served by 1 no loading bay per block which rises with Scaffold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/>
              <a:t>No Access Required around the back of Blocks 1 and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/>
              <a:t>Blocks 1 and 2 have a linked scaffold from 1</a:t>
            </a:r>
            <a:r>
              <a:rPr lang="en-GB" sz="1000" baseline="30000" dirty="0"/>
              <a:t>st</a:t>
            </a:r>
            <a:r>
              <a:rPr lang="en-GB" sz="1000" dirty="0"/>
              <a:t> Lift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/>
              <a:t>MUGA used as part of logistics route</a:t>
            </a:r>
          </a:p>
          <a:p>
            <a:endParaRPr lang="en-GB" dirty="0"/>
          </a:p>
        </p:txBody>
      </p:sp>
      <p:sp>
        <p:nvSpPr>
          <p:cNvPr id="109" name="Freeform: Shape 108">
            <a:extLst>
              <a:ext uri="{FF2B5EF4-FFF2-40B4-BE49-F238E27FC236}">
                <a16:creationId xmlns:a16="http://schemas.microsoft.com/office/drawing/2014/main" id="{AF3DCE98-BC17-2778-472C-E8876CCE6AB8}"/>
              </a:ext>
            </a:extLst>
          </p:cNvPr>
          <p:cNvSpPr/>
          <p:nvPr/>
        </p:nvSpPr>
        <p:spPr>
          <a:xfrm>
            <a:off x="1958454" y="2599899"/>
            <a:ext cx="805218" cy="873456"/>
          </a:xfrm>
          <a:custGeom>
            <a:avLst/>
            <a:gdLst>
              <a:gd name="connsiteX0" fmla="*/ 511791 w 805218"/>
              <a:gd name="connsiteY0" fmla="*/ 0 h 873456"/>
              <a:gd name="connsiteX1" fmla="*/ 805218 w 805218"/>
              <a:gd name="connsiteY1" fmla="*/ 498143 h 873456"/>
              <a:gd name="connsiteX2" fmla="*/ 293427 w 805218"/>
              <a:gd name="connsiteY2" fmla="*/ 873456 h 873456"/>
              <a:gd name="connsiteX3" fmla="*/ 6824 w 805218"/>
              <a:gd name="connsiteY3" fmla="*/ 409432 h 873456"/>
              <a:gd name="connsiteX4" fmla="*/ 0 w 805218"/>
              <a:gd name="connsiteY4" fmla="*/ 409432 h 873456"/>
              <a:gd name="connsiteX5" fmla="*/ 511791 w 805218"/>
              <a:gd name="connsiteY5" fmla="*/ 0 h 873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5218" h="873456">
                <a:moveTo>
                  <a:pt x="511791" y="0"/>
                </a:moveTo>
                <a:lnTo>
                  <a:pt x="805218" y="498143"/>
                </a:lnTo>
                <a:lnTo>
                  <a:pt x="293427" y="873456"/>
                </a:lnTo>
                <a:lnTo>
                  <a:pt x="6824" y="409432"/>
                </a:lnTo>
                <a:lnTo>
                  <a:pt x="0" y="409432"/>
                </a:lnTo>
                <a:lnTo>
                  <a:pt x="511791" y="0"/>
                </a:lnTo>
                <a:close/>
              </a:path>
            </a:pathLst>
          </a:cu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92962A4-8429-83E7-C582-57968E1B0236}"/>
              </a:ext>
            </a:extLst>
          </p:cNvPr>
          <p:cNvSpPr/>
          <p:nvPr/>
        </p:nvSpPr>
        <p:spPr>
          <a:xfrm>
            <a:off x="3793122" y="3612141"/>
            <a:ext cx="818121" cy="1254034"/>
          </a:xfrm>
          <a:custGeom>
            <a:avLst/>
            <a:gdLst>
              <a:gd name="connsiteX0" fmla="*/ 0 w 879566"/>
              <a:gd name="connsiteY0" fmla="*/ 130629 h 1280160"/>
              <a:gd name="connsiteX1" fmla="*/ 243840 w 879566"/>
              <a:gd name="connsiteY1" fmla="*/ 0 h 1280160"/>
              <a:gd name="connsiteX2" fmla="*/ 696686 w 879566"/>
              <a:gd name="connsiteY2" fmla="*/ 801189 h 1280160"/>
              <a:gd name="connsiteX3" fmla="*/ 879566 w 879566"/>
              <a:gd name="connsiteY3" fmla="*/ 1149531 h 1280160"/>
              <a:gd name="connsiteX4" fmla="*/ 600892 w 879566"/>
              <a:gd name="connsiteY4" fmla="*/ 1280160 h 1280160"/>
              <a:gd name="connsiteX5" fmla="*/ 0 w 879566"/>
              <a:gd name="connsiteY5" fmla="*/ 130629 h 1280160"/>
              <a:gd name="connsiteX0" fmla="*/ 0 w 879566"/>
              <a:gd name="connsiteY0" fmla="*/ 130629 h 1280160"/>
              <a:gd name="connsiteX1" fmla="*/ 243840 w 879566"/>
              <a:gd name="connsiteY1" fmla="*/ 0 h 1280160"/>
              <a:gd name="connsiteX2" fmla="*/ 696686 w 879566"/>
              <a:gd name="connsiteY2" fmla="*/ 801189 h 1280160"/>
              <a:gd name="connsiteX3" fmla="*/ 879566 w 879566"/>
              <a:gd name="connsiteY3" fmla="*/ 1149531 h 1280160"/>
              <a:gd name="connsiteX4" fmla="*/ 600892 w 879566"/>
              <a:gd name="connsiteY4" fmla="*/ 1280160 h 1280160"/>
              <a:gd name="connsiteX5" fmla="*/ 0 w 879566"/>
              <a:gd name="connsiteY5" fmla="*/ 130629 h 1280160"/>
              <a:gd name="connsiteX0" fmla="*/ 0 w 879566"/>
              <a:gd name="connsiteY0" fmla="*/ 130629 h 1254034"/>
              <a:gd name="connsiteX1" fmla="*/ 243840 w 879566"/>
              <a:gd name="connsiteY1" fmla="*/ 0 h 1254034"/>
              <a:gd name="connsiteX2" fmla="*/ 696686 w 879566"/>
              <a:gd name="connsiteY2" fmla="*/ 801189 h 1254034"/>
              <a:gd name="connsiteX3" fmla="*/ 879566 w 879566"/>
              <a:gd name="connsiteY3" fmla="*/ 1149531 h 1254034"/>
              <a:gd name="connsiteX4" fmla="*/ 618309 w 879566"/>
              <a:gd name="connsiteY4" fmla="*/ 1254034 h 1254034"/>
              <a:gd name="connsiteX5" fmla="*/ 0 w 879566"/>
              <a:gd name="connsiteY5" fmla="*/ 130629 h 1254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9566" h="1254034">
                <a:moveTo>
                  <a:pt x="0" y="130629"/>
                </a:moveTo>
                <a:lnTo>
                  <a:pt x="243840" y="0"/>
                </a:lnTo>
                <a:lnTo>
                  <a:pt x="696686" y="801189"/>
                </a:lnTo>
                <a:lnTo>
                  <a:pt x="879566" y="1149531"/>
                </a:lnTo>
                <a:lnTo>
                  <a:pt x="618309" y="1254034"/>
                </a:lnTo>
                <a:lnTo>
                  <a:pt x="0" y="130629"/>
                </a:lnTo>
                <a:close/>
              </a:path>
            </a:pathLst>
          </a:custGeom>
          <a:solidFill>
            <a:srgbClr val="FFC000"/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ounded Rectangle 52">
            <a:extLst>
              <a:ext uri="{FF2B5EF4-FFF2-40B4-BE49-F238E27FC236}">
                <a16:creationId xmlns:a16="http://schemas.microsoft.com/office/drawing/2014/main" id="{560710D6-C06E-DF6F-B9C6-35200599835C}"/>
              </a:ext>
            </a:extLst>
          </p:cNvPr>
          <p:cNvSpPr/>
          <p:nvPr/>
        </p:nvSpPr>
        <p:spPr>
          <a:xfrm rot="9055700">
            <a:off x="4103825" y="3678349"/>
            <a:ext cx="180595" cy="105963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482AA5-0FCE-1DA0-B793-424ED07569A4}"/>
              </a:ext>
            </a:extLst>
          </p:cNvPr>
          <p:cNvSpPr/>
          <p:nvPr/>
        </p:nvSpPr>
        <p:spPr>
          <a:xfrm rot="19941006">
            <a:off x="3326419" y="5342951"/>
            <a:ext cx="144246" cy="19624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Freeform 161">
            <a:extLst>
              <a:ext uri="{FF2B5EF4-FFF2-40B4-BE49-F238E27FC236}">
                <a16:creationId xmlns:a16="http://schemas.microsoft.com/office/drawing/2014/main" id="{5A09961F-D060-2B65-54F6-1E583C74AE98}"/>
              </a:ext>
            </a:extLst>
          </p:cNvPr>
          <p:cNvSpPr>
            <a:spLocks/>
          </p:cNvSpPr>
          <p:nvPr/>
        </p:nvSpPr>
        <p:spPr bwMode="auto">
          <a:xfrm rot="9190636" flipV="1">
            <a:off x="4511245" y="4710236"/>
            <a:ext cx="135835" cy="184205"/>
          </a:xfrm>
          <a:custGeom>
            <a:avLst/>
            <a:gdLst>
              <a:gd name="connsiteX0" fmla="*/ 105 w 10105"/>
              <a:gd name="connsiteY0" fmla="*/ 9650 h 10358"/>
              <a:gd name="connsiteX1" fmla="*/ 5105 w 10105"/>
              <a:gd name="connsiteY1" fmla="*/ 9650 h 10358"/>
              <a:gd name="connsiteX2" fmla="*/ 10105 w 10105"/>
              <a:gd name="connsiteY2" fmla="*/ 0 h 10358"/>
              <a:gd name="connsiteX3" fmla="*/ 10017 w 10105"/>
              <a:gd name="connsiteY3" fmla="*/ 9825 h 10358"/>
              <a:gd name="connsiteX4" fmla="*/ 105 w 10105"/>
              <a:gd name="connsiteY4" fmla="*/ 9650 h 10358"/>
              <a:gd name="connsiteX0" fmla="*/ 4912 w 5000"/>
              <a:gd name="connsiteY0" fmla="*/ 9825 h 9825"/>
              <a:gd name="connsiteX1" fmla="*/ 0 w 5000"/>
              <a:gd name="connsiteY1" fmla="*/ 9650 h 9825"/>
              <a:gd name="connsiteX2" fmla="*/ 5000 w 5000"/>
              <a:gd name="connsiteY2" fmla="*/ 0 h 9825"/>
              <a:gd name="connsiteX3" fmla="*/ 4912 w 5000"/>
              <a:gd name="connsiteY3" fmla="*/ 9825 h 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00" h="9825">
                <a:moveTo>
                  <a:pt x="4912" y="9825"/>
                </a:moveTo>
                <a:lnTo>
                  <a:pt x="0" y="9650"/>
                </a:lnTo>
                <a:cubicBezTo>
                  <a:pt x="614" y="1053"/>
                  <a:pt x="4167" y="0"/>
                  <a:pt x="5000" y="0"/>
                </a:cubicBezTo>
                <a:cubicBezTo>
                  <a:pt x="4971" y="3275"/>
                  <a:pt x="4941" y="6550"/>
                  <a:pt x="4912" y="9825"/>
                </a:cubicBezTo>
                <a:close/>
              </a:path>
            </a:pathLst>
          </a:custGeom>
          <a:noFill/>
          <a:ln w="25400">
            <a:solidFill>
              <a:srgbClr val="00206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 dirty="0"/>
          </a:p>
        </p:txBody>
      </p:sp>
      <p:sp>
        <p:nvSpPr>
          <p:cNvPr id="7" name="Freeform 161">
            <a:extLst>
              <a:ext uri="{FF2B5EF4-FFF2-40B4-BE49-F238E27FC236}">
                <a16:creationId xmlns:a16="http://schemas.microsoft.com/office/drawing/2014/main" id="{55F365A0-9B68-44CA-B90F-72149CCE6C2F}"/>
              </a:ext>
            </a:extLst>
          </p:cNvPr>
          <p:cNvSpPr>
            <a:spLocks/>
          </p:cNvSpPr>
          <p:nvPr/>
        </p:nvSpPr>
        <p:spPr bwMode="auto">
          <a:xfrm rot="9129361" flipV="1">
            <a:off x="3422749" y="5150389"/>
            <a:ext cx="276721" cy="198344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14" y="112"/>
              </a:cxn>
              <a:cxn ang="0">
                <a:pos x="228" y="2"/>
              </a:cxn>
              <a:cxn ang="0">
                <a:pos x="226" y="114"/>
              </a:cxn>
              <a:cxn ang="0">
                <a:pos x="0" y="112"/>
              </a:cxn>
              <a:cxn ang="0">
                <a:pos x="2" y="0"/>
              </a:cxn>
            </a:cxnLst>
            <a:rect l="0" t="0" r="r" b="b"/>
            <a:pathLst>
              <a:path w="228" h="114">
                <a:moveTo>
                  <a:pt x="2" y="0"/>
                </a:moveTo>
                <a:cubicBezTo>
                  <a:pt x="21" y="0"/>
                  <a:pt x="96" y="32"/>
                  <a:pt x="114" y="112"/>
                </a:cubicBezTo>
                <a:cubicBezTo>
                  <a:pt x="128" y="14"/>
                  <a:pt x="209" y="2"/>
                  <a:pt x="228" y="2"/>
                </a:cubicBezTo>
                <a:lnTo>
                  <a:pt x="226" y="114"/>
                </a:lnTo>
                <a:lnTo>
                  <a:pt x="0" y="112"/>
                </a:lnTo>
                <a:lnTo>
                  <a:pt x="2" y="0"/>
                </a:lnTo>
                <a:close/>
              </a:path>
            </a:pathLst>
          </a:custGeom>
          <a:noFill/>
          <a:ln w="25400">
            <a:solidFill>
              <a:srgbClr val="00B05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 dirty="0"/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D0710FFD-7DE9-E52E-F729-93C143B7BADF}"/>
              </a:ext>
            </a:extLst>
          </p:cNvPr>
          <p:cNvCxnSpPr>
            <a:cxnSpLocks/>
          </p:cNvCxnSpPr>
          <p:nvPr/>
        </p:nvCxnSpPr>
        <p:spPr>
          <a:xfrm>
            <a:off x="3623481" y="5220269"/>
            <a:ext cx="177043" cy="341194"/>
          </a:xfrm>
          <a:prstGeom prst="line">
            <a:avLst/>
          </a:prstGeom>
          <a:noFill/>
          <a:ln>
            <a:solidFill>
              <a:srgbClr val="0070C0"/>
            </a:solidFill>
            <a:prstDash val="sysDot"/>
            <a:headEnd type="arrow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3" name="Diamond 12">
            <a:extLst>
              <a:ext uri="{FF2B5EF4-FFF2-40B4-BE49-F238E27FC236}">
                <a16:creationId xmlns:a16="http://schemas.microsoft.com/office/drawing/2014/main" id="{1DCBB0B1-7721-E818-A74A-CC687352483E}"/>
              </a:ext>
            </a:extLst>
          </p:cNvPr>
          <p:cNvSpPr/>
          <p:nvPr/>
        </p:nvSpPr>
        <p:spPr bwMode="auto">
          <a:xfrm>
            <a:off x="8337962" y="2792025"/>
            <a:ext cx="153950" cy="169083"/>
          </a:xfrm>
          <a:prstGeom prst="diamond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5EB4877-8386-5633-4C38-EFE848F73833}"/>
              </a:ext>
            </a:extLst>
          </p:cNvPr>
          <p:cNvSpPr/>
          <p:nvPr/>
        </p:nvSpPr>
        <p:spPr>
          <a:xfrm>
            <a:off x="2248297" y="1404778"/>
            <a:ext cx="830911" cy="830911"/>
          </a:xfrm>
          <a:custGeom>
            <a:avLst/>
            <a:gdLst>
              <a:gd name="connsiteX0" fmla="*/ 548640 w 830911"/>
              <a:gd name="connsiteY0" fmla="*/ 0 h 830911"/>
              <a:gd name="connsiteX1" fmla="*/ 830911 w 830911"/>
              <a:gd name="connsiteY1" fmla="*/ 453224 h 830911"/>
              <a:gd name="connsiteX2" fmla="*/ 572493 w 830911"/>
              <a:gd name="connsiteY2" fmla="*/ 644055 h 830911"/>
              <a:gd name="connsiteX3" fmla="*/ 548640 w 830911"/>
              <a:gd name="connsiteY3" fmla="*/ 624177 h 830911"/>
              <a:gd name="connsiteX4" fmla="*/ 286246 w 830911"/>
              <a:gd name="connsiteY4" fmla="*/ 830911 h 830911"/>
              <a:gd name="connsiteX5" fmla="*/ 0 w 830911"/>
              <a:gd name="connsiteY5" fmla="*/ 357809 h 830911"/>
              <a:gd name="connsiteX6" fmla="*/ 314076 w 830911"/>
              <a:gd name="connsiteY6" fmla="*/ 135172 h 830911"/>
              <a:gd name="connsiteX7" fmla="*/ 326003 w 830911"/>
              <a:gd name="connsiteY7" fmla="*/ 170953 h 830911"/>
              <a:gd name="connsiteX8" fmla="*/ 441297 w 830911"/>
              <a:gd name="connsiteY8" fmla="*/ 103367 h 830911"/>
              <a:gd name="connsiteX9" fmla="*/ 548640 w 830911"/>
              <a:gd name="connsiteY9" fmla="*/ 0 h 830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30911" h="830911">
                <a:moveTo>
                  <a:pt x="548640" y="0"/>
                </a:moveTo>
                <a:lnTo>
                  <a:pt x="830911" y="453224"/>
                </a:lnTo>
                <a:lnTo>
                  <a:pt x="572493" y="644055"/>
                </a:lnTo>
                <a:lnTo>
                  <a:pt x="548640" y="624177"/>
                </a:lnTo>
                <a:lnTo>
                  <a:pt x="286246" y="830911"/>
                </a:lnTo>
                <a:lnTo>
                  <a:pt x="0" y="357809"/>
                </a:lnTo>
                <a:lnTo>
                  <a:pt x="314076" y="135172"/>
                </a:lnTo>
                <a:lnTo>
                  <a:pt x="326003" y="170953"/>
                </a:lnTo>
                <a:lnTo>
                  <a:pt x="441297" y="103367"/>
                </a:lnTo>
                <a:lnTo>
                  <a:pt x="548640" y="0"/>
                </a:lnTo>
                <a:close/>
              </a:path>
            </a:pathLst>
          </a:custGeom>
          <a:solidFill>
            <a:schemeClr val="bg2">
              <a:alpha val="42000"/>
            </a:schemeClr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612C432-2B7E-8486-466D-21AFCC58D776}"/>
              </a:ext>
            </a:extLst>
          </p:cNvPr>
          <p:cNvSpPr/>
          <p:nvPr/>
        </p:nvSpPr>
        <p:spPr>
          <a:xfrm>
            <a:off x="799106" y="1737360"/>
            <a:ext cx="1546529" cy="1276184"/>
          </a:xfrm>
          <a:custGeom>
            <a:avLst/>
            <a:gdLst>
              <a:gd name="connsiteX0" fmla="*/ 1284136 w 1649896"/>
              <a:gd name="connsiteY0" fmla="*/ 0 h 1276184"/>
              <a:gd name="connsiteX1" fmla="*/ 1649896 w 1649896"/>
              <a:gd name="connsiteY1" fmla="*/ 592372 h 1276184"/>
              <a:gd name="connsiteX2" fmla="*/ 1482918 w 1649896"/>
              <a:gd name="connsiteY2" fmla="*/ 707666 h 1276184"/>
              <a:gd name="connsiteX3" fmla="*/ 1331844 w 1649896"/>
              <a:gd name="connsiteY3" fmla="*/ 842838 h 1276184"/>
              <a:gd name="connsiteX4" fmla="*/ 1272209 w 1649896"/>
              <a:gd name="connsiteY4" fmla="*/ 763325 h 1276184"/>
              <a:gd name="connsiteX5" fmla="*/ 1097280 w 1649896"/>
              <a:gd name="connsiteY5" fmla="*/ 890546 h 1276184"/>
              <a:gd name="connsiteX6" fmla="*/ 894522 w 1649896"/>
              <a:gd name="connsiteY6" fmla="*/ 1061499 h 1276184"/>
              <a:gd name="connsiteX7" fmla="*/ 858741 w 1649896"/>
              <a:gd name="connsiteY7" fmla="*/ 997889 h 1276184"/>
              <a:gd name="connsiteX8" fmla="*/ 679837 w 1649896"/>
              <a:gd name="connsiteY8" fmla="*/ 1129085 h 1276184"/>
              <a:gd name="connsiteX9" fmla="*/ 465151 w 1649896"/>
              <a:gd name="connsiteY9" fmla="*/ 1276184 h 1276184"/>
              <a:gd name="connsiteX10" fmla="*/ 75538 w 1649896"/>
              <a:gd name="connsiteY10" fmla="*/ 604299 h 1276184"/>
              <a:gd name="connsiteX11" fmla="*/ 0 w 1649896"/>
              <a:gd name="connsiteY11" fmla="*/ 528762 h 1276184"/>
              <a:gd name="connsiteX12" fmla="*/ 115294 w 1649896"/>
              <a:gd name="connsiteY12" fmla="*/ 648031 h 1276184"/>
              <a:gd name="connsiteX13" fmla="*/ 322028 w 1649896"/>
              <a:gd name="connsiteY13" fmla="*/ 477078 h 1276184"/>
              <a:gd name="connsiteX14" fmla="*/ 520811 w 1649896"/>
              <a:gd name="connsiteY14" fmla="*/ 322028 h 1276184"/>
              <a:gd name="connsiteX15" fmla="*/ 580445 w 1649896"/>
              <a:gd name="connsiteY15" fmla="*/ 429370 h 1276184"/>
              <a:gd name="connsiteX16" fmla="*/ 767301 w 1649896"/>
              <a:gd name="connsiteY16" fmla="*/ 282271 h 1276184"/>
              <a:gd name="connsiteX17" fmla="*/ 962108 w 1649896"/>
              <a:gd name="connsiteY17" fmla="*/ 139148 h 1276184"/>
              <a:gd name="connsiteX18" fmla="*/ 1001864 w 1649896"/>
              <a:gd name="connsiteY18" fmla="*/ 206734 h 1276184"/>
              <a:gd name="connsiteX19" fmla="*/ 1137037 w 1649896"/>
              <a:gd name="connsiteY19" fmla="*/ 131197 h 1276184"/>
              <a:gd name="connsiteX20" fmla="*/ 1284136 w 1649896"/>
              <a:gd name="connsiteY20" fmla="*/ 0 h 1276184"/>
              <a:gd name="connsiteX0" fmla="*/ 1233499 w 1599259"/>
              <a:gd name="connsiteY0" fmla="*/ 0 h 1276184"/>
              <a:gd name="connsiteX1" fmla="*/ 1599259 w 1599259"/>
              <a:gd name="connsiteY1" fmla="*/ 592372 h 1276184"/>
              <a:gd name="connsiteX2" fmla="*/ 1432281 w 1599259"/>
              <a:gd name="connsiteY2" fmla="*/ 707666 h 1276184"/>
              <a:gd name="connsiteX3" fmla="*/ 1281207 w 1599259"/>
              <a:gd name="connsiteY3" fmla="*/ 842838 h 1276184"/>
              <a:gd name="connsiteX4" fmla="*/ 1221572 w 1599259"/>
              <a:gd name="connsiteY4" fmla="*/ 763325 h 1276184"/>
              <a:gd name="connsiteX5" fmla="*/ 1046643 w 1599259"/>
              <a:gd name="connsiteY5" fmla="*/ 890546 h 1276184"/>
              <a:gd name="connsiteX6" fmla="*/ 843885 w 1599259"/>
              <a:gd name="connsiteY6" fmla="*/ 1061499 h 1276184"/>
              <a:gd name="connsiteX7" fmla="*/ 808104 w 1599259"/>
              <a:gd name="connsiteY7" fmla="*/ 997889 h 1276184"/>
              <a:gd name="connsiteX8" fmla="*/ 629200 w 1599259"/>
              <a:gd name="connsiteY8" fmla="*/ 1129085 h 1276184"/>
              <a:gd name="connsiteX9" fmla="*/ 414514 w 1599259"/>
              <a:gd name="connsiteY9" fmla="*/ 1276184 h 1276184"/>
              <a:gd name="connsiteX10" fmla="*/ 24901 w 1599259"/>
              <a:gd name="connsiteY10" fmla="*/ 604299 h 1276184"/>
              <a:gd name="connsiteX11" fmla="*/ 64657 w 1599259"/>
              <a:gd name="connsiteY11" fmla="*/ 648031 h 1276184"/>
              <a:gd name="connsiteX12" fmla="*/ 271391 w 1599259"/>
              <a:gd name="connsiteY12" fmla="*/ 477078 h 1276184"/>
              <a:gd name="connsiteX13" fmla="*/ 470174 w 1599259"/>
              <a:gd name="connsiteY13" fmla="*/ 322028 h 1276184"/>
              <a:gd name="connsiteX14" fmla="*/ 529808 w 1599259"/>
              <a:gd name="connsiteY14" fmla="*/ 429370 h 1276184"/>
              <a:gd name="connsiteX15" fmla="*/ 716664 w 1599259"/>
              <a:gd name="connsiteY15" fmla="*/ 282271 h 1276184"/>
              <a:gd name="connsiteX16" fmla="*/ 911471 w 1599259"/>
              <a:gd name="connsiteY16" fmla="*/ 139148 h 1276184"/>
              <a:gd name="connsiteX17" fmla="*/ 951227 w 1599259"/>
              <a:gd name="connsiteY17" fmla="*/ 206734 h 1276184"/>
              <a:gd name="connsiteX18" fmla="*/ 1086400 w 1599259"/>
              <a:gd name="connsiteY18" fmla="*/ 131197 h 1276184"/>
              <a:gd name="connsiteX19" fmla="*/ 1233499 w 1599259"/>
              <a:gd name="connsiteY19" fmla="*/ 0 h 1276184"/>
              <a:gd name="connsiteX0" fmla="*/ 1168842 w 1534602"/>
              <a:gd name="connsiteY0" fmla="*/ 0 h 1276184"/>
              <a:gd name="connsiteX1" fmla="*/ 1534602 w 1534602"/>
              <a:gd name="connsiteY1" fmla="*/ 592372 h 1276184"/>
              <a:gd name="connsiteX2" fmla="*/ 1367624 w 1534602"/>
              <a:gd name="connsiteY2" fmla="*/ 707666 h 1276184"/>
              <a:gd name="connsiteX3" fmla="*/ 1216550 w 1534602"/>
              <a:gd name="connsiteY3" fmla="*/ 842838 h 1276184"/>
              <a:gd name="connsiteX4" fmla="*/ 1156915 w 1534602"/>
              <a:gd name="connsiteY4" fmla="*/ 763325 h 1276184"/>
              <a:gd name="connsiteX5" fmla="*/ 981986 w 1534602"/>
              <a:gd name="connsiteY5" fmla="*/ 890546 h 1276184"/>
              <a:gd name="connsiteX6" fmla="*/ 779228 w 1534602"/>
              <a:gd name="connsiteY6" fmla="*/ 1061499 h 1276184"/>
              <a:gd name="connsiteX7" fmla="*/ 743447 w 1534602"/>
              <a:gd name="connsiteY7" fmla="*/ 997889 h 1276184"/>
              <a:gd name="connsiteX8" fmla="*/ 564543 w 1534602"/>
              <a:gd name="connsiteY8" fmla="*/ 1129085 h 1276184"/>
              <a:gd name="connsiteX9" fmla="*/ 349857 w 1534602"/>
              <a:gd name="connsiteY9" fmla="*/ 1276184 h 1276184"/>
              <a:gd name="connsiteX10" fmla="*/ 0 w 1534602"/>
              <a:gd name="connsiteY10" fmla="*/ 648031 h 1276184"/>
              <a:gd name="connsiteX11" fmla="*/ 206734 w 1534602"/>
              <a:gd name="connsiteY11" fmla="*/ 477078 h 1276184"/>
              <a:gd name="connsiteX12" fmla="*/ 405517 w 1534602"/>
              <a:gd name="connsiteY12" fmla="*/ 322028 h 1276184"/>
              <a:gd name="connsiteX13" fmla="*/ 465151 w 1534602"/>
              <a:gd name="connsiteY13" fmla="*/ 429370 h 1276184"/>
              <a:gd name="connsiteX14" fmla="*/ 652007 w 1534602"/>
              <a:gd name="connsiteY14" fmla="*/ 282271 h 1276184"/>
              <a:gd name="connsiteX15" fmla="*/ 846814 w 1534602"/>
              <a:gd name="connsiteY15" fmla="*/ 139148 h 1276184"/>
              <a:gd name="connsiteX16" fmla="*/ 886570 w 1534602"/>
              <a:gd name="connsiteY16" fmla="*/ 206734 h 1276184"/>
              <a:gd name="connsiteX17" fmla="*/ 1021743 w 1534602"/>
              <a:gd name="connsiteY17" fmla="*/ 131197 h 1276184"/>
              <a:gd name="connsiteX18" fmla="*/ 1168842 w 1534602"/>
              <a:gd name="connsiteY18" fmla="*/ 0 h 1276184"/>
              <a:gd name="connsiteX0" fmla="*/ 1180769 w 1546529"/>
              <a:gd name="connsiteY0" fmla="*/ 0 h 1276184"/>
              <a:gd name="connsiteX1" fmla="*/ 1546529 w 1546529"/>
              <a:gd name="connsiteY1" fmla="*/ 592372 h 1276184"/>
              <a:gd name="connsiteX2" fmla="*/ 1379551 w 1546529"/>
              <a:gd name="connsiteY2" fmla="*/ 707666 h 1276184"/>
              <a:gd name="connsiteX3" fmla="*/ 1228477 w 1546529"/>
              <a:gd name="connsiteY3" fmla="*/ 842838 h 1276184"/>
              <a:gd name="connsiteX4" fmla="*/ 1168842 w 1546529"/>
              <a:gd name="connsiteY4" fmla="*/ 763325 h 1276184"/>
              <a:gd name="connsiteX5" fmla="*/ 993913 w 1546529"/>
              <a:gd name="connsiteY5" fmla="*/ 890546 h 1276184"/>
              <a:gd name="connsiteX6" fmla="*/ 791155 w 1546529"/>
              <a:gd name="connsiteY6" fmla="*/ 1061499 h 1276184"/>
              <a:gd name="connsiteX7" fmla="*/ 755374 w 1546529"/>
              <a:gd name="connsiteY7" fmla="*/ 997889 h 1276184"/>
              <a:gd name="connsiteX8" fmla="*/ 576470 w 1546529"/>
              <a:gd name="connsiteY8" fmla="*/ 1129085 h 1276184"/>
              <a:gd name="connsiteX9" fmla="*/ 361784 w 1546529"/>
              <a:gd name="connsiteY9" fmla="*/ 1276184 h 1276184"/>
              <a:gd name="connsiteX10" fmla="*/ 0 w 1546529"/>
              <a:gd name="connsiteY10" fmla="*/ 636104 h 1276184"/>
              <a:gd name="connsiteX11" fmla="*/ 218661 w 1546529"/>
              <a:gd name="connsiteY11" fmla="*/ 477078 h 1276184"/>
              <a:gd name="connsiteX12" fmla="*/ 417444 w 1546529"/>
              <a:gd name="connsiteY12" fmla="*/ 322028 h 1276184"/>
              <a:gd name="connsiteX13" fmla="*/ 477078 w 1546529"/>
              <a:gd name="connsiteY13" fmla="*/ 429370 h 1276184"/>
              <a:gd name="connsiteX14" fmla="*/ 663934 w 1546529"/>
              <a:gd name="connsiteY14" fmla="*/ 282271 h 1276184"/>
              <a:gd name="connsiteX15" fmla="*/ 858741 w 1546529"/>
              <a:gd name="connsiteY15" fmla="*/ 139148 h 1276184"/>
              <a:gd name="connsiteX16" fmla="*/ 898497 w 1546529"/>
              <a:gd name="connsiteY16" fmla="*/ 206734 h 1276184"/>
              <a:gd name="connsiteX17" fmla="*/ 1033670 w 1546529"/>
              <a:gd name="connsiteY17" fmla="*/ 131197 h 1276184"/>
              <a:gd name="connsiteX18" fmla="*/ 1180769 w 1546529"/>
              <a:gd name="connsiteY18" fmla="*/ 0 h 1276184"/>
              <a:gd name="connsiteX0" fmla="*/ 1180769 w 1546529"/>
              <a:gd name="connsiteY0" fmla="*/ 0 h 1276184"/>
              <a:gd name="connsiteX1" fmla="*/ 1546529 w 1546529"/>
              <a:gd name="connsiteY1" fmla="*/ 592372 h 1276184"/>
              <a:gd name="connsiteX2" fmla="*/ 1379551 w 1546529"/>
              <a:gd name="connsiteY2" fmla="*/ 707666 h 1276184"/>
              <a:gd name="connsiteX3" fmla="*/ 1228477 w 1546529"/>
              <a:gd name="connsiteY3" fmla="*/ 842838 h 1276184"/>
              <a:gd name="connsiteX4" fmla="*/ 1168842 w 1546529"/>
              <a:gd name="connsiteY4" fmla="*/ 763325 h 1276184"/>
              <a:gd name="connsiteX5" fmla="*/ 993913 w 1546529"/>
              <a:gd name="connsiteY5" fmla="*/ 890546 h 1276184"/>
              <a:gd name="connsiteX6" fmla="*/ 791155 w 1546529"/>
              <a:gd name="connsiteY6" fmla="*/ 1061499 h 1276184"/>
              <a:gd name="connsiteX7" fmla="*/ 755374 w 1546529"/>
              <a:gd name="connsiteY7" fmla="*/ 997889 h 1276184"/>
              <a:gd name="connsiteX8" fmla="*/ 576470 w 1546529"/>
              <a:gd name="connsiteY8" fmla="*/ 1129085 h 1276184"/>
              <a:gd name="connsiteX9" fmla="*/ 361784 w 1546529"/>
              <a:gd name="connsiteY9" fmla="*/ 1276184 h 1276184"/>
              <a:gd name="connsiteX10" fmla="*/ 0 w 1546529"/>
              <a:gd name="connsiteY10" fmla="*/ 636104 h 1276184"/>
              <a:gd name="connsiteX11" fmla="*/ 218661 w 1546529"/>
              <a:gd name="connsiteY11" fmla="*/ 477078 h 1276184"/>
              <a:gd name="connsiteX12" fmla="*/ 417444 w 1546529"/>
              <a:gd name="connsiteY12" fmla="*/ 322028 h 1276184"/>
              <a:gd name="connsiteX13" fmla="*/ 477078 w 1546529"/>
              <a:gd name="connsiteY13" fmla="*/ 429370 h 1276184"/>
              <a:gd name="connsiteX14" fmla="*/ 663934 w 1546529"/>
              <a:gd name="connsiteY14" fmla="*/ 282271 h 1276184"/>
              <a:gd name="connsiteX15" fmla="*/ 858741 w 1546529"/>
              <a:gd name="connsiteY15" fmla="*/ 139148 h 1276184"/>
              <a:gd name="connsiteX16" fmla="*/ 898497 w 1546529"/>
              <a:gd name="connsiteY16" fmla="*/ 206734 h 1276184"/>
              <a:gd name="connsiteX17" fmla="*/ 1033670 w 1546529"/>
              <a:gd name="connsiteY17" fmla="*/ 119270 h 1276184"/>
              <a:gd name="connsiteX18" fmla="*/ 1180769 w 1546529"/>
              <a:gd name="connsiteY18" fmla="*/ 0 h 127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546529" h="1276184">
                <a:moveTo>
                  <a:pt x="1180769" y="0"/>
                </a:moveTo>
                <a:lnTo>
                  <a:pt x="1546529" y="592372"/>
                </a:lnTo>
                <a:lnTo>
                  <a:pt x="1379551" y="707666"/>
                </a:lnTo>
                <a:lnTo>
                  <a:pt x="1228477" y="842838"/>
                </a:lnTo>
                <a:lnTo>
                  <a:pt x="1168842" y="763325"/>
                </a:lnTo>
                <a:lnTo>
                  <a:pt x="993913" y="890546"/>
                </a:lnTo>
                <a:lnTo>
                  <a:pt x="791155" y="1061499"/>
                </a:lnTo>
                <a:lnTo>
                  <a:pt x="755374" y="997889"/>
                </a:lnTo>
                <a:lnTo>
                  <a:pt x="576470" y="1129085"/>
                </a:lnTo>
                <a:lnTo>
                  <a:pt x="361784" y="1276184"/>
                </a:lnTo>
                <a:lnTo>
                  <a:pt x="0" y="636104"/>
                </a:lnTo>
                <a:lnTo>
                  <a:pt x="218661" y="477078"/>
                </a:lnTo>
                <a:lnTo>
                  <a:pt x="417444" y="322028"/>
                </a:lnTo>
                <a:lnTo>
                  <a:pt x="477078" y="429370"/>
                </a:lnTo>
                <a:lnTo>
                  <a:pt x="663934" y="282271"/>
                </a:lnTo>
                <a:lnTo>
                  <a:pt x="858741" y="139148"/>
                </a:lnTo>
                <a:lnTo>
                  <a:pt x="898497" y="206734"/>
                </a:lnTo>
                <a:lnTo>
                  <a:pt x="1033670" y="119270"/>
                </a:lnTo>
                <a:lnTo>
                  <a:pt x="1180769" y="0"/>
                </a:lnTo>
                <a:close/>
              </a:path>
            </a:pathLst>
          </a:custGeom>
          <a:solidFill>
            <a:schemeClr val="bg2">
              <a:alpha val="42000"/>
            </a:schemeClr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A080105-3E68-E77E-7C3B-FBB22E594FA6}"/>
              </a:ext>
            </a:extLst>
          </p:cNvPr>
          <p:cNvSpPr/>
          <p:nvPr/>
        </p:nvSpPr>
        <p:spPr>
          <a:xfrm>
            <a:off x="1887611" y="3413877"/>
            <a:ext cx="1546529" cy="1276184"/>
          </a:xfrm>
          <a:custGeom>
            <a:avLst/>
            <a:gdLst>
              <a:gd name="connsiteX0" fmla="*/ 1284136 w 1649896"/>
              <a:gd name="connsiteY0" fmla="*/ 0 h 1276184"/>
              <a:gd name="connsiteX1" fmla="*/ 1649896 w 1649896"/>
              <a:gd name="connsiteY1" fmla="*/ 592372 h 1276184"/>
              <a:gd name="connsiteX2" fmla="*/ 1482918 w 1649896"/>
              <a:gd name="connsiteY2" fmla="*/ 707666 h 1276184"/>
              <a:gd name="connsiteX3" fmla="*/ 1331844 w 1649896"/>
              <a:gd name="connsiteY3" fmla="*/ 842838 h 1276184"/>
              <a:gd name="connsiteX4" fmla="*/ 1272209 w 1649896"/>
              <a:gd name="connsiteY4" fmla="*/ 763325 h 1276184"/>
              <a:gd name="connsiteX5" fmla="*/ 1097280 w 1649896"/>
              <a:gd name="connsiteY5" fmla="*/ 890546 h 1276184"/>
              <a:gd name="connsiteX6" fmla="*/ 894522 w 1649896"/>
              <a:gd name="connsiteY6" fmla="*/ 1061499 h 1276184"/>
              <a:gd name="connsiteX7" fmla="*/ 858741 w 1649896"/>
              <a:gd name="connsiteY7" fmla="*/ 997889 h 1276184"/>
              <a:gd name="connsiteX8" fmla="*/ 679837 w 1649896"/>
              <a:gd name="connsiteY8" fmla="*/ 1129085 h 1276184"/>
              <a:gd name="connsiteX9" fmla="*/ 465151 w 1649896"/>
              <a:gd name="connsiteY9" fmla="*/ 1276184 h 1276184"/>
              <a:gd name="connsiteX10" fmla="*/ 75538 w 1649896"/>
              <a:gd name="connsiteY10" fmla="*/ 604299 h 1276184"/>
              <a:gd name="connsiteX11" fmla="*/ 0 w 1649896"/>
              <a:gd name="connsiteY11" fmla="*/ 528762 h 1276184"/>
              <a:gd name="connsiteX12" fmla="*/ 115294 w 1649896"/>
              <a:gd name="connsiteY12" fmla="*/ 648031 h 1276184"/>
              <a:gd name="connsiteX13" fmla="*/ 322028 w 1649896"/>
              <a:gd name="connsiteY13" fmla="*/ 477078 h 1276184"/>
              <a:gd name="connsiteX14" fmla="*/ 520811 w 1649896"/>
              <a:gd name="connsiteY14" fmla="*/ 322028 h 1276184"/>
              <a:gd name="connsiteX15" fmla="*/ 580445 w 1649896"/>
              <a:gd name="connsiteY15" fmla="*/ 429370 h 1276184"/>
              <a:gd name="connsiteX16" fmla="*/ 767301 w 1649896"/>
              <a:gd name="connsiteY16" fmla="*/ 282271 h 1276184"/>
              <a:gd name="connsiteX17" fmla="*/ 962108 w 1649896"/>
              <a:gd name="connsiteY17" fmla="*/ 139148 h 1276184"/>
              <a:gd name="connsiteX18" fmla="*/ 1001864 w 1649896"/>
              <a:gd name="connsiteY18" fmla="*/ 206734 h 1276184"/>
              <a:gd name="connsiteX19" fmla="*/ 1137037 w 1649896"/>
              <a:gd name="connsiteY19" fmla="*/ 131197 h 1276184"/>
              <a:gd name="connsiteX20" fmla="*/ 1284136 w 1649896"/>
              <a:gd name="connsiteY20" fmla="*/ 0 h 1276184"/>
              <a:gd name="connsiteX0" fmla="*/ 1233499 w 1599259"/>
              <a:gd name="connsiteY0" fmla="*/ 0 h 1276184"/>
              <a:gd name="connsiteX1" fmla="*/ 1599259 w 1599259"/>
              <a:gd name="connsiteY1" fmla="*/ 592372 h 1276184"/>
              <a:gd name="connsiteX2" fmla="*/ 1432281 w 1599259"/>
              <a:gd name="connsiteY2" fmla="*/ 707666 h 1276184"/>
              <a:gd name="connsiteX3" fmla="*/ 1281207 w 1599259"/>
              <a:gd name="connsiteY3" fmla="*/ 842838 h 1276184"/>
              <a:gd name="connsiteX4" fmla="*/ 1221572 w 1599259"/>
              <a:gd name="connsiteY4" fmla="*/ 763325 h 1276184"/>
              <a:gd name="connsiteX5" fmla="*/ 1046643 w 1599259"/>
              <a:gd name="connsiteY5" fmla="*/ 890546 h 1276184"/>
              <a:gd name="connsiteX6" fmla="*/ 843885 w 1599259"/>
              <a:gd name="connsiteY6" fmla="*/ 1061499 h 1276184"/>
              <a:gd name="connsiteX7" fmla="*/ 808104 w 1599259"/>
              <a:gd name="connsiteY7" fmla="*/ 997889 h 1276184"/>
              <a:gd name="connsiteX8" fmla="*/ 629200 w 1599259"/>
              <a:gd name="connsiteY8" fmla="*/ 1129085 h 1276184"/>
              <a:gd name="connsiteX9" fmla="*/ 414514 w 1599259"/>
              <a:gd name="connsiteY9" fmla="*/ 1276184 h 1276184"/>
              <a:gd name="connsiteX10" fmla="*/ 24901 w 1599259"/>
              <a:gd name="connsiteY10" fmla="*/ 604299 h 1276184"/>
              <a:gd name="connsiteX11" fmla="*/ 64657 w 1599259"/>
              <a:gd name="connsiteY11" fmla="*/ 648031 h 1276184"/>
              <a:gd name="connsiteX12" fmla="*/ 271391 w 1599259"/>
              <a:gd name="connsiteY12" fmla="*/ 477078 h 1276184"/>
              <a:gd name="connsiteX13" fmla="*/ 470174 w 1599259"/>
              <a:gd name="connsiteY13" fmla="*/ 322028 h 1276184"/>
              <a:gd name="connsiteX14" fmla="*/ 529808 w 1599259"/>
              <a:gd name="connsiteY14" fmla="*/ 429370 h 1276184"/>
              <a:gd name="connsiteX15" fmla="*/ 716664 w 1599259"/>
              <a:gd name="connsiteY15" fmla="*/ 282271 h 1276184"/>
              <a:gd name="connsiteX16" fmla="*/ 911471 w 1599259"/>
              <a:gd name="connsiteY16" fmla="*/ 139148 h 1276184"/>
              <a:gd name="connsiteX17" fmla="*/ 951227 w 1599259"/>
              <a:gd name="connsiteY17" fmla="*/ 206734 h 1276184"/>
              <a:gd name="connsiteX18" fmla="*/ 1086400 w 1599259"/>
              <a:gd name="connsiteY18" fmla="*/ 131197 h 1276184"/>
              <a:gd name="connsiteX19" fmla="*/ 1233499 w 1599259"/>
              <a:gd name="connsiteY19" fmla="*/ 0 h 1276184"/>
              <a:gd name="connsiteX0" fmla="*/ 1168842 w 1534602"/>
              <a:gd name="connsiteY0" fmla="*/ 0 h 1276184"/>
              <a:gd name="connsiteX1" fmla="*/ 1534602 w 1534602"/>
              <a:gd name="connsiteY1" fmla="*/ 592372 h 1276184"/>
              <a:gd name="connsiteX2" fmla="*/ 1367624 w 1534602"/>
              <a:gd name="connsiteY2" fmla="*/ 707666 h 1276184"/>
              <a:gd name="connsiteX3" fmla="*/ 1216550 w 1534602"/>
              <a:gd name="connsiteY3" fmla="*/ 842838 h 1276184"/>
              <a:gd name="connsiteX4" fmla="*/ 1156915 w 1534602"/>
              <a:gd name="connsiteY4" fmla="*/ 763325 h 1276184"/>
              <a:gd name="connsiteX5" fmla="*/ 981986 w 1534602"/>
              <a:gd name="connsiteY5" fmla="*/ 890546 h 1276184"/>
              <a:gd name="connsiteX6" fmla="*/ 779228 w 1534602"/>
              <a:gd name="connsiteY6" fmla="*/ 1061499 h 1276184"/>
              <a:gd name="connsiteX7" fmla="*/ 743447 w 1534602"/>
              <a:gd name="connsiteY7" fmla="*/ 997889 h 1276184"/>
              <a:gd name="connsiteX8" fmla="*/ 564543 w 1534602"/>
              <a:gd name="connsiteY8" fmla="*/ 1129085 h 1276184"/>
              <a:gd name="connsiteX9" fmla="*/ 349857 w 1534602"/>
              <a:gd name="connsiteY9" fmla="*/ 1276184 h 1276184"/>
              <a:gd name="connsiteX10" fmla="*/ 0 w 1534602"/>
              <a:gd name="connsiteY10" fmla="*/ 648031 h 1276184"/>
              <a:gd name="connsiteX11" fmla="*/ 206734 w 1534602"/>
              <a:gd name="connsiteY11" fmla="*/ 477078 h 1276184"/>
              <a:gd name="connsiteX12" fmla="*/ 405517 w 1534602"/>
              <a:gd name="connsiteY12" fmla="*/ 322028 h 1276184"/>
              <a:gd name="connsiteX13" fmla="*/ 465151 w 1534602"/>
              <a:gd name="connsiteY13" fmla="*/ 429370 h 1276184"/>
              <a:gd name="connsiteX14" fmla="*/ 652007 w 1534602"/>
              <a:gd name="connsiteY14" fmla="*/ 282271 h 1276184"/>
              <a:gd name="connsiteX15" fmla="*/ 846814 w 1534602"/>
              <a:gd name="connsiteY15" fmla="*/ 139148 h 1276184"/>
              <a:gd name="connsiteX16" fmla="*/ 886570 w 1534602"/>
              <a:gd name="connsiteY16" fmla="*/ 206734 h 1276184"/>
              <a:gd name="connsiteX17" fmla="*/ 1021743 w 1534602"/>
              <a:gd name="connsiteY17" fmla="*/ 131197 h 1276184"/>
              <a:gd name="connsiteX18" fmla="*/ 1168842 w 1534602"/>
              <a:gd name="connsiteY18" fmla="*/ 0 h 1276184"/>
              <a:gd name="connsiteX0" fmla="*/ 1180769 w 1546529"/>
              <a:gd name="connsiteY0" fmla="*/ 0 h 1276184"/>
              <a:gd name="connsiteX1" fmla="*/ 1546529 w 1546529"/>
              <a:gd name="connsiteY1" fmla="*/ 592372 h 1276184"/>
              <a:gd name="connsiteX2" fmla="*/ 1379551 w 1546529"/>
              <a:gd name="connsiteY2" fmla="*/ 707666 h 1276184"/>
              <a:gd name="connsiteX3" fmla="*/ 1228477 w 1546529"/>
              <a:gd name="connsiteY3" fmla="*/ 842838 h 1276184"/>
              <a:gd name="connsiteX4" fmla="*/ 1168842 w 1546529"/>
              <a:gd name="connsiteY4" fmla="*/ 763325 h 1276184"/>
              <a:gd name="connsiteX5" fmla="*/ 993913 w 1546529"/>
              <a:gd name="connsiteY5" fmla="*/ 890546 h 1276184"/>
              <a:gd name="connsiteX6" fmla="*/ 791155 w 1546529"/>
              <a:gd name="connsiteY6" fmla="*/ 1061499 h 1276184"/>
              <a:gd name="connsiteX7" fmla="*/ 755374 w 1546529"/>
              <a:gd name="connsiteY7" fmla="*/ 997889 h 1276184"/>
              <a:gd name="connsiteX8" fmla="*/ 576470 w 1546529"/>
              <a:gd name="connsiteY8" fmla="*/ 1129085 h 1276184"/>
              <a:gd name="connsiteX9" fmla="*/ 361784 w 1546529"/>
              <a:gd name="connsiteY9" fmla="*/ 1276184 h 1276184"/>
              <a:gd name="connsiteX10" fmla="*/ 0 w 1546529"/>
              <a:gd name="connsiteY10" fmla="*/ 636104 h 1276184"/>
              <a:gd name="connsiteX11" fmla="*/ 218661 w 1546529"/>
              <a:gd name="connsiteY11" fmla="*/ 477078 h 1276184"/>
              <a:gd name="connsiteX12" fmla="*/ 417444 w 1546529"/>
              <a:gd name="connsiteY12" fmla="*/ 322028 h 1276184"/>
              <a:gd name="connsiteX13" fmla="*/ 477078 w 1546529"/>
              <a:gd name="connsiteY13" fmla="*/ 429370 h 1276184"/>
              <a:gd name="connsiteX14" fmla="*/ 663934 w 1546529"/>
              <a:gd name="connsiteY14" fmla="*/ 282271 h 1276184"/>
              <a:gd name="connsiteX15" fmla="*/ 858741 w 1546529"/>
              <a:gd name="connsiteY15" fmla="*/ 139148 h 1276184"/>
              <a:gd name="connsiteX16" fmla="*/ 898497 w 1546529"/>
              <a:gd name="connsiteY16" fmla="*/ 206734 h 1276184"/>
              <a:gd name="connsiteX17" fmla="*/ 1033670 w 1546529"/>
              <a:gd name="connsiteY17" fmla="*/ 131197 h 1276184"/>
              <a:gd name="connsiteX18" fmla="*/ 1180769 w 1546529"/>
              <a:gd name="connsiteY18" fmla="*/ 0 h 1276184"/>
              <a:gd name="connsiteX0" fmla="*/ 1180769 w 1546529"/>
              <a:gd name="connsiteY0" fmla="*/ 0 h 1276184"/>
              <a:gd name="connsiteX1" fmla="*/ 1546529 w 1546529"/>
              <a:gd name="connsiteY1" fmla="*/ 592372 h 1276184"/>
              <a:gd name="connsiteX2" fmla="*/ 1379551 w 1546529"/>
              <a:gd name="connsiteY2" fmla="*/ 707666 h 1276184"/>
              <a:gd name="connsiteX3" fmla="*/ 1228477 w 1546529"/>
              <a:gd name="connsiteY3" fmla="*/ 842838 h 1276184"/>
              <a:gd name="connsiteX4" fmla="*/ 1168842 w 1546529"/>
              <a:gd name="connsiteY4" fmla="*/ 763325 h 1276184"/>
              <a:gd name="connsiteX5" fmla="*/ 993913 w 1546529"/>
              <a:gd name="connsiteY5" fmla="*/ 890546 h 1276184"/>
              <a:gd name="connsiteX6" fmla="*/ 791155 w 1546529"/>
              <a:gd name="connsiteY6" fmla="*/ 1061499 h 1276184"/>
              <a:gd name="connsiteX7" fmla="*/ 755374 w 1546529"/>
              <a:gd name="connsiteY7" fmla="*/ 997889 h 1276184"/>
              <a:gd name="connsiteX8" fmla="*/ 576470 w 1546529"/>
              <a:gd name="connsiteY8" fmla="*/ 1129085 h 1276184"/>
              <a:gd name="connsiteX9" fmla="*/ 361784 w 1546529"/>
              <a:gd name="connsiteY9" fmla="*/ 1276184 h 1276184"/>
              <a:gd name="connsiteX10" fmla="*/ 0 w 1546529"/>
              <a:gd name="connsiteY10" fmla="*/ 636104 h 1276184"/>
              <a:gd name="connsiteX11" fmla="*/ 218661 w 1546529"/>
              <a:gd name="connsiteY11" fmla="*/ 477078 h 1276184"/>
              <a:gd name="connsiteX12" fmla="*/ 417444 w 1546529"/>
              <a:gd name="connsiteY12" fmla="*/ 322028 h 1276184"/>
              <a:gd name="connsiteX13" fmla="*/ 477078 w 1546529"/>
              <a:gd name="connsiteY13" fmla="*/ 429370 h 1276184"/>
              <a:gd name="connsiteX14" fmla="*/ 663934 w 1546529"/>
              <a:gd name="connsiteY14" fmla="*/ 282271 h 1276184"/>
              <a:gd name="connsiteX15" fmla="*/ 858741 w 1546529"/>
              <a:gd name="connsiteY15" fmla="*/ 139148 h 1276184"/>
              <a:gd name="connsiteX16" fmla="*/ 898497 w 1546529"/>
              <a:gd name="connsiteY16" fmla="*/ 206734 h 1276184"/>
              <a:gd name="connsiteX17" fmla="*/ 1033670 w 1546529"/>
              <a:gd name="connsiteY17" fmla="*/ 119270 h 1276184"/>
              <a:gd name="connsiteX18" fmla="*/ 1180769 w 1546529"/>
              <a:gd name="connsiteY18" fmla="*/ 0 h 127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546529" h="1276184">
                <a:moveTo>
                  <a:pt x="1180769" y="0"/>
                </a:moveTo>
                <a:lnTo>
                  <a:pt x="1546529" y="592372"/>
                </a:lnTo>
                <a:lnTo>
                  <a:pt x="1379551" y="707666"/>
                </a:lnTo>
                <a:lnTo>
                  <a:pt x="1228477" y="842838"/>
                </a:lnTo>
                <a:lnTo>
                  <a:pt x="1168842" y="763325"/>
                </a:lnTo>
                <a:lnTo>
                  <a:pt x="993913" y="890546"/>
                </a:lnTo>
                <a:lnTo>
                  <a:pt x="791155" y="1061499"/>
                </a:lnTo>
                <a:lnTo>
                  <a:pt x="755374" y="997889"/>
                </a:lnTo>
                <a:lnTo>
                  <a:pt x="576470" y="1129085"/>
                </a:lnTo>
                <a:lnTo>
                  <a:pt x="361784" y="1276184"/>
                </a:lnTo>
                <a:lnTo>
                  <a:pt x="0" y="636104"/>
                </a:lnTo>
                <a:lnTo>
                  <a:pt x="218661" y="477078"/>
                </a:lnTo>
                <a:lnTo>
                  <a:pt x="417444" y="322028"/>
                </a:lnTo>
                <a:lnTo>
                  <a:pt x="477078" y="429370"/>
                </a:lnTo>
                <a:lnTo>
                  <a:pt x="663934" y="282271"/>
                </a:lnTo>
                <a:lnTo>
                  <a:pt x="858741" y="139148"/>
                </a:lnTo>
                <a:lnTo>
                  <a:pt x="898497" y="206734"/>
                </a:lnTo>
                <a:lnTo>
                  <a:pt x="1033670" y="119270"/>
                </a:lnTo>
                <a:lnTo>
                  <a:pt x="1180769" y="0"/>
                </a:lnTo>
                <a:close/>
              </a:path>
            </a:pathLst>
          </a:custGeom>
          <a:solidFill>
            <a:schemeClr val="bg2">
              <a:alpha val="42000"/>
            </a:schemeClr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8813738-F213-2002-DAB7-F29BAADC4175}"/>
              </a:ext>
            </a:extLst>
          </p:cNvPr>
          <p:cNvSpPr/>
          <p:nvPr/>
        </p:nvSpPr>
        <p:spPr>
          <a:xfrm>
            <a:off x="1913930" y="3426940"/>
            <a:ext cx="1546529" cy="1276184"/>
          </a:xfrm>
          <a:custGeom>
            <a:avLst/>
            <a:gdLst>
              <a:gd name="connsiteX0" fmla="*/ 1284136 w 1649896"/>
              <a:gd name="connsiteY0" fmla="*/ 0 h 1276184"/>
              <a:gd name="connsiteX1" fmla="*/ 1649896 w 1649896"/>
              <a:gd name="connsiteY1" fmla="*/ 592372 h 1276184"/>
              <a:gd name="connsiteX2" fmla="*/ 1482918 w 1649896"/>
              <a:gd name="connsiteY2" fmla="*/ 707666 h 1276184"/>
              <a:gd name="connsiteX3" fmla="*/ 1331844 w 1649896"/>
              <a:gd name="connsiteY3" fmla="*/ 842838 h 1276184"/>
              <a:gd name="connsiteX4" fmla="*/ 1272209 w 1649896"/>
              <a:gd name="connsiteY4" fmla="*/ 763325 h 1276184"/>
              <a:gd name="connsiteX5" fmla="*/ 1097280 w 1649896"/>
              <a:gd name="connsiteY5" fmla="*/ 890546 h 1276184"/>
              <a:gd name="connsiteX6" fmla="*/ 894522 w 1649896"/>
              <a:gd name="connsiteY6" fmla="*/ 1061499 h 1276184"/>
              <a:gd name="connsiteX7" fmla="*/ 858741 w 1649896"/>
              <a:gd name="connsiteY7" fmla="*/ 997889 h 1276184"/>
              <a:gd name="connsiteX8" fmla="*/ 679837 w 1649896"/>
              <a:gd name="connsiteY8" fmla="*/ 1129085 h 1276184"/>
              <a:gd name="connsiteX9" fmla="*/ 465151 w 1649896"/>
              <a:gd name="connsiteY9" fmla="*/ 1276184 h 1276184"/>
              <a:gd name="connsiteX10" fmla="*/ 75538 w 1649896"/>
              <a:gd name="connsiteY10" fmla="*/ 604299 h 1276184"/>
              <a:gd name="connsiteX11" fmla="*/ 0 w 1649896"/>
              <a:gd name="connsiteY11" fmla="*/ 528762 h 1276184"/>
              <a:gd name="connsiteX12" fmla="*/ 115294 w 1649896"/>
              <a:gd name="connsiteY12" fmla="*/ 648031 h 1276184"/>
              <a:gd name="connsiteX13" fmla="*/ 322028 w 1649896"/>
              <a:gd name="connsiteY13" fmla="*/ 477078 h 1276184"/>
              <a:gd name="connsiteX14" fmla="*/ 520811 w 1649896"/>
              <a:gd name="connsiteY14" fmla="*/ 322028 h 1276184"/>
              <a:gd name="connsiteX15" fmla="*/ 580445 w 1649896"/>
              <a:gd name="connsiteY15" fmla="*/ 429370 h 1276184"/>
              <a:gd name="connsiteX16" fmla="*/ 767301 w 1649896"/>
              <a:gd name="connsiteY16" fmla="*/ 282271 h 1276184"/>
              <a:gd name="connsiteX17" fmla="*/ 962108 w 1649896"/>
              <a:gd name="connsiteY17" fmla="*/ 139148 h 1276184"/>
              <a:gd name="connsiteX18" fmla="*/ 1001864 w 1649896"/>
              <a:gd name="connsiteY18" fmla="*/ 206734 h 1276184"/>
              <a:gd name="connsiteX19" fmla="*/ 1137037 w 1649896"/>
              <a:gd name="connsiteY19" fmla="*/ 131197 h 1276184"/>
              <a:gd name="connsiteX20" fmla="*/ 1284136 w 1649896"/>
              <a:gd name="connsiteY20" fmla="*/ 0 h 1276184"/>
              <a:gd name="connsiteX0" fmla="*/ 1233499 w 1599259"/>
              <a:gd name="connsiteY0" fmla="*/ 0 h 1276184"/>
              <a:gd name="connsiteX1" fmla="*/ 1599259 w 1599259"/>
              <a:gd name="connsiteY1" fmla="*/ 592372 h 1276184"/>
              <a:gd name="connsiteX2" fmla="*/ 1432281 w 1599259"/>
              <a:gd name="connsiteY2" fmla="*/ 707666 h 1276184"/>
              <a:gd name="connsiteX3" fmla="*/ 1281207 w 1599259"/>
              <a:gd name="connsiteY3" fmla="*/ 842838 h 1276184"/>
              <a:gd name="connsiteX4" fmla="*/ 1221572 w 1599259"/>
              <a:gd name="connsiteY4" fmla="*/ 763325 h 1276184"/>
              <a:gd name="connsiteX5" fmla="*/ 1046643 w 1599259"/>
              <a:gd name="connsiteY5" fmla="*/ 890546 h 1276184"/>
              <a:gd name="connsiteX6" fmla="*/ 843885 w 1599259"/>
              <a:gd name="connsiteY6" fmla="*/ 1061499 h 1276184"/>
              <a:gd name="connsiteX7" fmla="*/ 808104 w 1599259"/>
              <a:gd name="connsiteY7" fmla="*/ 997889 h 1276184"/>
              <a:gd name="connsiteX8" fmla="*/ 629200 w 1599259"/>
              <a:gd name="connsiteY8" fmla="*/ 1129085 h 1276184"/>
              <a:gd name="connsiteX9" fmla="*/ 414514 w 1599259"/>
              <a:gd name="connsiteY9" fmla="*/ 1276184 h 1276184"/>
              <a:gd name="connsiteX10" fmla="*/ 24901 w 1599259"/>
              <a:gd name="connsiteY10" fmla="*/ 604299 h 1276184"/>
              <a:gd name="connsiteX11" fmla="*/ 64657 w 1599259"/>
              <a:gd name="connsiteY11" fmla="*/ 648031 h 1276184"/>
              <a:gd name="connsiteX12" fmla="*/ 271391 w 1599259"/>
              <a:gd name="connsiteY12" fmla="*/ 477078 h 1276184"/>
              <a:gd name="connsiteX13" fmla="*/ 470174 w 1599259"/>
              <a:gd name="connsiteY13" fmla="*/ 322028 h 1276184"/>
              <a:gd name="connsiteX14" fmla="*/ 529808 w 1599259"/>
              <a:gd name="connsiteY14" fmla="*/ 429370 h 1276184"/>
              <a:gd name="connsiteX15" fmla="*/ 716664 w 1599259"/>
              <a:gd name="connsiteY15" fmla="*/ 282271 h 1276184"/>
              <a:gd name="connsiteX16" fmla="*/ 911471 w 1599259"/>
              <a:gd name="connsiteY16" fmla="*/ 139148 h 1276184"/>
              <a:gd name="connsiteX17" fmla="*/ 951227 w 1599259"/>
              <a:gd name="connsiteY17" fmla="*/ 206734 h 1276184"/>
              <a:gd name="connsiteX18" fmla="*/ 1086400 w 1599259"/>
              <a:gd name="connsiteY18" fmla="*/ 131197 h 1276184"/>
              <a:gd name="connsiteX19" fmla="*/ 1233499 w 1599259"/>
              <a:gd name="connsiteY19" fmla="*/ 0 h 1276184"/>
              <a:gd name="connsiteX0" fmla="*/ 1168842 w 1534602"/>
              <a:gd name="connsiteY0" fmla="*/ 0 h 1276184"/>
              <a:gd name="connsiteX1" fmla="*/ 1534602 w 1534602"/>
              <a:gd name="connsiteY1" fmla="*/ 592372 h 1276184"/>
              <a:gd name="connsiteX2" fmla="*/ 1367624 w 1534602"/>
              <a:gd name="connsiteY2" fmla="*/ 707666 h 1276184"/>
              <a:gd name="connsiteX3" fmla="*/ 1216550 w 1534602"/>
              <a:gd name="connsiteY3" fmla="*/ 842838 h 1276184"/>
              <a:gd name="connsiteX4" fmla="*/ 1156915 w 1534602"/>
              <a:gd name="connsiteY4" fmla="*/ 763325 h 1276184"/>
              <a:gd name="connsiteX5" fmla="*/ 981986 w 1534602"/>
              <a:gd name="connsiteY5" fmla="*/ 890546 h 1276184"/>
              <a:gd name="connsiteX6" fmla="*/ 779228 w 1534602"/>
              <a:gd name="connsiteY6" fmla="*/ 1061499 h 1276184"/>
              <a:gd name="connsiteX7" fmla="*/ 743447 w 1534602"/>
              <a:gd name="connsiteY7" fmla="*/ 997889 h 1276184"/>
              <a:gd name="connsiteX8" fmla="*/ 564543 w 1534602"/>
              <a:gd name="connsiteY8" fmla="*/ 1129085 h 1276184"/>
              <a:gd name="connsiteX9" fmla="*/ 349857 w 1534602"/>
              <a:gd name="connsiteY9" fmla="*/ 1276184 h 1276184"/>
              <a:gd name="connsiteX10" fmla="*/ 0 w 1534602"/>
              <a:gd name="connsiteY10" fmla="*/ 648031 h 1276184"/>
              <a:gd name="connsiteX11" fmla="*/ 206734 w 1534602"/>
              <a:gd name="connsiteY11" fmla="*/ 477078 h 1276184"/>
              <a:gd name="connsiteX12" fmla="*/ 405517 w 1534602"/>
              <a:gd name="connsiteY12" fmla="*/ 322028 h 1276184"/>
              <a:gd name="connsiteX13" fmla="*/ 465151 w 1534602"/>
              <a:gd name="connsiteY13" fmla="*/ 429370 h 1276184"/>
              <a:gd name="connsiteX14" fmla="*/ 652007 w 1534602"/>
              <a:gd name="connsiteY14" fmla="*/ 282271 h 1276184"/>
              <a:gd name="connsiteX15" fmla="*/ 846814 w 1534602"/>
              <a:gd name="connsiteY15" fmla="*/ 139148 h 1276184"/>
              <a:gd name="connsiteX16" fmla="*/ 886570 w 1534602"/>
              <a:gd name="connsiteY16" fmla="*/ 206734 h 1276184"/>
              <a:gd name="connsiteX17" fmla="*/ 1021743 w 1534602"/>
              <a:gd name="connsiteY17" fmla="*/ 131197 h 1276184"/>
              <a:gd name="connsiteX18" fmla="*/ 1168842 w 1534602"/>
              <a:gd name="connsiteY18" fmla="*/ 0 h 1276184"/>
              <a:gd name="connsiteX0" fmla="*/ 1180769 w 1546529"/>
              <a:gd name="connsiteY0" fmla="*/ 0 h 1276184"/>
              <a:gd name="connsiteX1" fmla="*/ 1546529 w 1546529"/>
              <a:gd name="connsiteY1" fmla="*/ 592372 h 1276184"/>
              <a:gd name="connsiteX2" fmla="*/ 1379551 w 1546529"/>
              <a:gd name="connsiteY2" fmla="*/ 707666 h 1276184"/>
              <a:gd name="connsiteX3" fmla="*/ 1228477 w 1546529"/>
              <a:gd name="connsiteY3" fmla="*/ 842838 h 1276184"/>
              <a:gd name="connsiteX4" fmla="*/ 1168842 w 1546529"/>
              <a:gd name="connsiteY4" fmla="*/ 763325 h 1276184"/>
              <a:gd name="connsiteX5" fmla="*/ 993913 w 1546529"/>
              <a:gd name="connsiteY5" fmla="*/ 890546 h 1276184"/>
              <a:gd name="connsiteX6" fmla="*/ 791155 w 1546529"/>
              <a:gd name="connsiteY6" fmla="*/ 1061499 h 1276184"/>
              <a:gd name="connsiteX7" fmla="*/ 755374 w 1546529"/>
              <a:gd name="connsiteY7" fmla="*/ 997889 h 1276184"/>
              <a:gd name="connsiteX8" fmla="*/ 576470 w 1546529"/>
              <a:gd name="connsiteY8" fmla="*/ 1129085 h 1276184"/>
              <a:gd name="connsiteX9" fmla="*/ 361784 w 1546529"/>
              <a:gd name="connsiteY9" fmla="*/ 1276184 h 1276184"/>
              <a:gd name="connsiteX10" fmla="*/ 0 w 1546529"/>
              <a:gd name="connsiteY10" fmla="*/ 636104 h 1276184"/>
              <a:gd name="connsiteX11" fmla="*/ 218661 w 1546529"/>
              <a:gd name="connsiteY11" fmla="*/ 477078 h 1276184"/>
              <a:gd name="connsiteX12" fmla="*/ 417444 w 1546529"/>
              <a:gd name="connsiteY12" fmla="*/ 322028 h 1276184"/>
              <a:gd name="connsiteX13" fmla="*/ 477078 w 1546529"/>
              <a:gd name="connsiteY13" fmla="*/ 429370 h 1276184"/>
              <a:gd name="connsiteX14" fmla="*/ 663934 w 1546529"/>
              <a:gd name="connsiteY14" fmla="*/ 282271 h 1276184"/>
              <a:gd name="connsiteX15" fmla="*/ 858741 w 1546529"/>
              <a:gd name="connsiteY15" fmla="*/ 139148 h 1276184"/>
              <a:gd name="connsiteX16" fmla="*/ 898497 w 1546529"/>
              <a:gd name="connsiteY16" fmla="*/ 206734 h 1276184"/>
              <a:gd name="connsiteX17" fmla="*/ 1033670 w 1546529"/>
              <a:gd name="connsiteY17" fmla="*/ 131197 h 1276184"/>
              <a:gd name="connsiteX18" fmla="*/ 1180769 w 1546529"/>
              <a:gd name="connsiteY18" fmla="*/ 0 h 1276184"/>
              <a:gd name="connsiteX0" fmla="*/ 1180769 w 1546529"/>
              <a:gd name="connsiteY0" fmla="*/ 0 h 1276184"/>
              <a:gd name="connsiteX1" fmla="*/ 1546529 w 1546529"/>
              <a:gd name="connsiteY1" fmla="*/ 592372 h 1276184"/>
              <a:gd name="connsiteX2" fmla="*/ 1379551 w 1546529"/>
              <a:gd name="connsiteY2" fmla="*/ 707666 h 1276184"/>
              <a:gd name="connsiteX3" fmla="*/ 1228477 w 1546529"/>
              <a:gd name="connsiteY3" fmla="*/ 842838 h 1276184"/>
              <a:gd name="connsiteX4" fmla="*/ 1168842 w 1546529"/>
              <a:gd name="connsiteY4" fmla="*/ 763325 h 1276184"/>
              <a:gd name="connsiteX5" fmla="*/ 993913 w 1546529"/>
              <a:gd name="connsiteY5" fmla="*/ 890546 h 1276184"/>
              <a:gd name="connsiteX6" fmla="*/ 791155 w 1546529"/>
              <a:gd name="connsiteY6" fmla="*/ 1061499 h 1276184"/>
              <a:gd name="connsiteX7" fmla="*/ 755374 w 1546529"/>
              <a:gd name="connsiteY7" fmla="*/ 997889 h 1276184"/>
              <a:gd name="connsiteX8" fmla="*/ 576470 w 1546529"/>
              <a:gd name="connsiteY8" fmla="*/ 1129085 h 1276184"/>
              <a:gd name="connsiteX9" fmla="*/ 361784 w 1546529"/>
              <a:gd name="connsiteY9" fmla="*/ 1276184 h 1276184"/>
              <a:gd name="connsiteX10" fmla="*/ 0 w 1546529"/>
              <a:gd name="connsiteY10" fmla="*/ 636104 h 1276184"/>
              <a:gd name="connsiteX11" fmla="*/ 218661 w 1546529"/>
              <a:gd name="connsiteY11" fmla="*/ 477078 h 1276184"/>
              <a:gd name="connsiteX12" fmla="*/ 417444 w 1546529"/>
              <a:gd name="connsiteY12" fmla="*/ 322028 h 1276184"/>
              <a:gd name="connsiteX13" fmla="*/ 477078 w 1546529"/>
              <a:gd name="connsiteY13" fmla="*/ 429370 h 1276184"/>
              <a:gd name="connsiteX14" fmla="*/ 663934 w 1546529"/>
              <a:gd name="connsiteY14" fmla="*/ 282271 h 1276184"/>
              <a:gd name="connsiteX15" fmla="*/ 858741 w 1546529"/>
              <a:gd name="connsiteY15" fmla="*/ 139148 h 1276184"/>
              <a:gd name="connsiteX16" fmla="*/ 898497 w 1546529"/>
              <a:gd name="connsiteY16" fmla="*/ 206734 h 1276184"/>
              <a:gd name="connsiteX17" fmla="*/ 1033670 w 1546529"/>
              <a:gd name="connsiteY17" fmla="*/ 119270 h 1276184"/>
              <a:gd name="connsiteX18" fmla="*/ 1180769 w 1546529"/>
              <a:gd name="connsiteY18" fmla="*/ 0 h 127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546529" h="1276184">
                <a:moveTo>
                  <a:pt x="1180769" y="0"/>
                </a:moveTo>
                <a:lnTo>
                  <a:pt x="1546529" y="592372"/>
                </a:lnTo>
                <a:lnTo>
                  <a:pt x="1379551" y="707666"/>
                </a:lnTo>
                <a:lnTo>
                  <a:pt x="1228477" y="842838"/>
                </a:lnTo>
                <a:lnTo>
                  <a:pt x="1168842" y="763325"/>
                </a:lnTo>
                <a:lnTo>
                  <a:pt x="993913" y="890546"/>
                </a:lnTo>
                <a:lnTo>
                  <a:pt x="791155" y="1061499"/>
                </a:lnTo>
                <a:lnTo>
                  <a:pt x="755374" y="997889"/>
                </a:lnTo>
                <a:lnTo>
                  <a:pt x="576470" y="1129085"/>
                </a:lnTo>
                <a:lnTo>
                  <a:pt x="361784" y="1276184"/>
                </a:lnTo>
                <a:lnTo>
                  <a:pt x="0" y="636104"/>
                </a:lnTo>
                <a:lnTo>
                  <a:pt x="218661" y="477078"/>
                </a:lnTo>
                <a:lnTo>
                  <a:pt x="417444" y="322028"/>
                </a:lnTo>
                <a:lnTo>
                  <a:pt x="477078" y="429370"/>
                </a:lnTo>
                <a:lnTo>
                  <a:pt x="663934" y="282271"/>
                </a:lnTo>
                <a:lnTo>
                  <a:pt x="858741" y="139148"/>
                </a:lnTo>
                <a:lnTo>
                  <a:pt x="898497" y="206734"/>
                </a:lnTo>
                <a:lnTo>
                  <a:pt x="1033670" y="119270"/>
                </a:lnTo>
                <a:lnTo>
                  <a:pt x="1180769" y="0"/>
                </a:lnTo>
                <a:close/>
              </a:path>
            </a:pathLst>
          </a:custGeom>
          <a:solidFill>
            <a:schemeClr val="bg1">
              <a:alpha val="17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136D263-98D4-37C6-F2E3-2E2EE03463CB}"/>
              </a:ext>
            </a:extLst>
          </p:cNvPr>
          <p:cNvSpPr txBox="1"/>
          <p:nvPr/>
        </p:nvSpPr>
        <p:spPr>
          <a:xfrm>
            <a:off x="1494032" y="2196470"/>
            <a:ext cx="347843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900" dirty="0"/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6A48D5-5BFA-DB97-6630-B2714888E606}"/>
              </a:ext>
            </a:extLst>
          </p:cNvPr>
          <p:cNvSpPr txBox="1"/>
          <p:nvPr/>
        </p:nvSpPr>
        <p:spPr>
          <a:xfrm>
            <a:off x="2517534" y="1688080"/>
            <a:ext cx="32703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900" dirty="0"/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94BBDF-3B8A-4BC4-BB6C-D392063819D1}"/>
              </a:ext>
            </a:extLst>
          </p:cNvPr>
          <p:cNvSpPr txBox="1"/>
          <p:nvPr/>
        </p:nvSpPr>
        <p:spPr>
          <a:xfrm>
            <a:off x="2517607" y="3933250"/>
            <a:ext cx="421659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900" dirty="0"/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6D879C9-2CBE-728E-1A79-5A6CE5805D18}"/>
              </a:ext>
            </a:extLst>
          </p:cNvPr>
          <p:cNvSpPr txBox="1"/>
          <p:nvPr/>
        </p:nvSpPr>
        <p:spPr>
          <a:xfrm>
            <a:off x="8099381" y="1606909"/>
            <a:ext cx="119270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Top Out Wk 26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3B29DC1-76AA-275B-0A2C-719C93CA9060}"/>
              </a:ext>
            </a:extLst>
          </p:cNvPr>
          <p:cNvGrpSpPr/>
          <p:nvPr/>
        </p:nvGrpSpPr>
        <p:grpSpPr>
          <a:xfrm>
            <a:off x="821513" y="1406968"/>
            <a:ext cx="2260854" cy="1589194"/>
            <a:chOff x="819093" y="1429852"/>
            <a:chExt cx="2260854" cy="1589194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25B0C63-9D18-CB34-C794-8FA9EADC4DE4}"/>
                </a:ext>
              </a:extLst>
            </p:cNvPr>
            <p:cNvSpPr/>
            <p:nvPr/>
          </p:nvSpPr>
          <p:spPr>
            <a:xfrm>
              <a:off x="2249036" y="1429852"/>
              <a:ext cx="830911" cy="830911"/>
            </a:xfrm>
            <a:custGeom>
              <a:avLst/>
              <a:gdLst>
                <a:gd name="connsiteX0" fmla="*/ 548640 w 830911"/>
                <a:gd name="connsiteY0" fmla="*/ 0 h 830911"/>
                <a:gd name="connsiteX1" fmla="*/ 830911 w 830911"/>
                <a:gd name="connsiteY1" fmla="*/ 453224 h 830911"/>
                <a:gd name="connsiteX2" fmla="*/ 572493 w 830911"/>
                <a:gd name="connsiteY2" fmla="*/ 644055 h 830911"/>
                <a:gd name="connsiteX3" fmla="*/ 548640 w 830911"/>
                <a:gd name="connsiteY3" fmla="*/ 624177 h 830911"/>
                <a:gd name="connsiteX4" fmla="*/ 286246 w 830911"/>
                <a:gd name="connsiteY4" fmla="*/ 830911 h 830911"/>
                <a:gd name="connsiteX5" fmla="*/ 0 w 830911"/>
                <a:gd name="connsiteY5" fmla="*/ 357809 h 830911"/>
                <a:gd name="connsiteX6" fmla="*/ 314076 w 830911"/>
                <a:gd name="connsiteY6" fmla="*/ 135172 h 830911"/>
                <a:gd name="connsiteX7" fmla="*/ 326003 w 830911"/>
                <a:gd name="connsiteY7" fmla="*/ 170953 h 830911"/>
                <a:gd name="connsiteX8" fmla="*/ 441297 w 830911"/>
                <a:gd name="connsiteY8" fmla="*/ 103367 h 830911"/>
                <a:gd name="connsiteX9" fmla="*/ 548640 w 830911"/>
                <a:gd name="connsiteY9" fmla="*/ 0 h 830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0911" h="830911">
                  <a:moveTo>
                    <a:pt x="548640" y="0"/>
                  </a:moveTo>
                  <a:lnTo>
                    <a:pt x="830911" y="453224"/>
                  </a:lnTo>
                  <a:lnTo>
                    <a:pt x="572493" y="644055"/>
                  </a:lnTo>
                  <a:lnTo>
                    <a:pt x="548640" y="624177"/>
                  </a:lnTo>
                  <a:lnTo>
                    <a:pt x="286246" y="830911"/>
                  </a:lnTo>
                  <a:lnTo>
                    <a:pt x="0" y="357809"/>
                  </a:lnTo>
                  <a:lnTo>
                    <a:pt x="314076" y="135172"/>
                  </a:lnTo>
                  <a:lnTo>
                    <a:pt x="326003" y="170953"/>
                  </a:lnTo>
                  <a:lnTo>
                    <a:pt x="441297" y="103367"/>
                  </a:lnTo>
                  <a:lnTo>
                    <a:pt x="548640" y="0"/>
                  </a:lnTo>
                  <a:close/>
                </a:path>
              </a:pathLst>
            </a:custGeom>
            <a:solidFill>
              <a:schemeClr val="bg1">
                <a:alpha val="17000"/>
              </a:schemeClr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343AA42-D9D1-6908-4430-A24BAA07D670}"/>
                </a:ext>
              </a:extLst>
            </p:cNvPr>
            <p:cNvSpPr/>
            <p:nvPr/>
          </p:nvSpPr>
          <p:spPr>
            <a:xfrm>
              <a:off x="819093" y="1742862"/>
              <a:ext cx="1546529" cy="1276184"/>
            </a:xfrm>
            <a:custGeom>
              <a:avLst/>
              <a:gdLst>
                <a:gd name="connsiteX0" fmla="*/ 1284136 w 1649896"/>
                <a:gd name="connsiteY0" fmla="*/ 0 h 1276184"/>
                <a:gd name="connsiteX1" fmla="*/ 1649896 w 1649896"/>
                <a:gd name="connsiteY1" fmla="*/ 592372 h 1276184"/>
                <a:gd name="connsiteX2" fmla="*/ 1482918 w 1649896"/>
                <a:gd name="connsiteY2" fmla="*/ 707666 h 1276184"/>
                <a:gd name="connsiteX3" fmla="*/ 1331844 w 1649896"/>
                <a:gd name="connsiteY3" fmla="*/ 842838 h 1276184"/>
                <a:gd name="connsiteX4" fmla="*/ 1272209 w 1649896"/>
                <a:gd name="connsiteY4" fmla="*/ 763325 h 1276184"/>
                <a:gd name="connsiteX5" fmla="*/ 1097280 w 1649896"/>
                <a:gd name="connsiteY5" fmla="*/ 890546 h 1276184"/>
                <a:gd name="connsiteX6" fmla="*/ 894522 w 1649896"/>
                <a:gd name="connsiteY6" fmla="*/ 1061499 h 1276184"/>
                <a:gd name="connsiteX7" fmla="*/ 858741 w 1649896"/>
                <a:gd name="connsiteY7" fmla="*/ 997889 h 1276184"/>
                <a:gd name="connsiteX8" fmla="*/ 679837 w 1649896"/>
                <a:gd name="connsiteY8" fmla="*/ 1129085 h 1276184"/>
                <a:gd name="connsiteX9" fmla="*/ 465151 w 1649896"/>
                <a:gd name="connsiteY9" fmla="*/ 1276184 h 1276184"/>
                <a:gd name="connsiteX10" fmla="*/ 75538 w 1649896"/>
                <a:gd name="connsiteY10" fmla="*/ 604299 h 1276184"/>
                <a:gd name="connsiteX11" fmla="*/ 0 w 1649896"/>
                <a:gd name="connsiteY11" fmla="*/ 528762 h 1276184"/>
                <a:gd name="connsiteX12" fmla="*/ 115294 w 1649896"/>
                <a:gd name="connsiteY12" fmla="*/ 648031 h 1276184"/>
                <a:gd name="connsiteX13" fmla="*/ 322028 w 1649896"/>
                <a:gd name="connsiteY13" fmla="*/ 477078 h 1276184"/>
                <a:gd name="connsiteX14" fmla="*/ 520811 w 1649896"/>
                <a:gd name="connsiteY14" fmla="*/ 322028 h 1276184"/>
                <a:gd name="connsiteX15" fmla="*/ 580445 w 1649896"/>
                <a:gd name="connsiteY15" fmla="*/ 429370 h 1276184"/>
                <a:gd name="connsiteX16" fmla="*/ 767301 w 1649896"/>
                <a:gd name="connsiteY16" fmla="*/ 282271 h 1276184"/>
                <a:gd name="connsiteX17" fmla="*/ 962108 w 1649896"/>
                <a:gd name="connsiteY17" fmla="*/ 139148 h 1276184"/>
                <a:gd name="connsiteX18" fmla="*/ 1001864 w 1649896"/>
                <a:gd name="connsiteY18" fmla="*/ 206734 h 1276184"/>
                <a:gd name="connsiteX19" fmla="*/ 1137037 w 1649896"/>
                <a:gd name="connsiteY19" fmla="*/ 131197 h 1276184"/>
                <a:gd name="connsiteX20" fmla="*/ 1284136 w 1649896"/>
                <a:gd name="connsiteY20" fmla="*/ 0 h 1276184"/>
                <a:gd name="connsiteX0" fmla="*/ 1233499 w 1599259"/>
                <a:gd name="connsiteY0" fmla="*/ 0 h 1276184"/>
                <a:gd name="connsiteX1" fmla="*/ 1599259 w 1599259"/>
                <a:gd name="connsiteY1" fmla="*/ 592372 h 1276184"/>
                <a:gd name="connsiteX2" fmla="*/ 1432281 w 1599259"/>
                <a:gd name="connsiteY2" fmla="*/ 707666 h 1276184"/>
                <a:gd name="connsiteX3" fmla="*/ 1281207 w 1599259"/>
                <a:gd name="connsiteY3" fmla="*/ 842838 h 1276184"/>
                <a:gd name="connsiteX4" fmla="*/ 1221572 w 1599259"/>
                <a:gd name="connsiteY4" fmla="*/ 763325 h 1276184"/>
                <a:gd name="connsiteX5" fmla="*/ 1046643 w 1599259"/>
                <a:gd name="connsiteY5" fmla="*/ 890546 h 1276184"/>
                <a:gd name="connsiteX6" fmla="*/ 843885 w 1599259"/>
                <a:gd name="connsiteY6" fmla="*/ 1061499 h 1276184"/>
                <a:gd name="connsiteX7" fmla="*/ 808104 w 1599259"/>
                <a:gd name="connsiteY7" fmla="*/ 997889 h 1276184"/>
                <a:gd name="connsiteX8" fmla="*/ 629200 w 1599259"/>
                <a:gd name="connsiteY8" fmla="*/ 1129085 h 1276184"/>
                <a:gd name="connsiteX9" fmla="*/ 414514 w 1599259"/>
                <a:gd name="connsiteY9" fmla="*/ 1276184 h 1276184"/>
                <a:gd name="connsiteX10" fmla="*/ 24901 w 1599259"/>
                <a:gd name="connsiteY10" fmla="*/ 604299 h 1276184"/>
                <a:gd name="connsiteX11" fmla="*/ 64657 w 1599259"/>
                <a:gd name="connsiteY11" fmla="*/ 648031 h 1276184"/>
                <a:gd name="connsiteX12" fmla="*/ 271391 w 1599259"/>
                <a:gd name="connsiteY12" fmla="*/ 477078 h 1276184"/>
                <a:gd name="connsiteX13" fmla="*/ 470174 w 1599259"/>
                <a:gd name="connsiteY13" fmla="*/ 322028 h 1276184"/>
                <a:gd name="connsiteX14" fmla="*/ 529808 w 1599259"/>
                <a:gd name="connsiteY14" fmla="*/ 429370 h 1276184"/>
                <a:gd name="connsiteX15" fmla="*/ 716664 w 1599259"/>
                <a:gd name="connsiteY15" fmla="*/ 282271 h 1276184"/>
                <a:gd name="connsiteX16" fmla="*/ 911471 w 1599259"/>
                <a:gd name="connsiteY16" fmla="*/ 139148 h 1276184"/>
                <a:gd name="connsiteX17" fmla="*/ 951227 w 1599259"/>
                <a:gd name="connsiteY17" fmla="*/ 206734 h 1276184"/>
                <a:gd name="connsiteX18" fmla="*/ 1086400 w 1599259"/>
                <a:gd name="connsiteY18" fmla="*/ 131197 h 1276184"/>
                <a:gd name="connsiteX19" fmla="*/ 1233499 w 1599259"/>
                <a:gd name="connsiteY19" fmla="*/ 0 h 1276184"/>
                <a:gd name="connsiteX0" fmla="*/ 1168842 w 1534602"/>
                <a:gd name="connsiteY0" fmla="*/ 0 h 1276184"/>
                <a:gd name="connsiteX1" fmla="*/ 1534602 w 1534602"/>
                <a:gd name="connsiteY1" fmla="*/ 592372 h 1276184"/>
                <a:gd name="connsiteX2" fmla="*/ 1367624 w 1534602"/>
                <a:gd name="connsiteY2" fmla="*/ 707666 h 1276184"/>
                <a:gd name="connsiteX3" fmla="*/ 1216550 w 1534602"/>
                <a:gd name="connsiteY3" fmla="*/ 842838 h 1276184"/>
                <a:gd name="connsiteX4" fmla="*/ 1156915 w 1534602"/>
                <a:gd name="connsiteY4" fmla="*/ 763325 h 1276184"/>
                <a:gd name="connsiteX5" fmla="*/ 981986 w 1534602"/>
                <a:gd name="connsiteY5" fmla="*/ 890546 h 1276184"/>
                <a:gd name="connsiteX6" fmla="*/ 779228 w 1534602"/>
                <a:gd name="connsiteY6" fmla="*/ 1061499 h 1276184"/>
                <a:gd name="connsiteX7" fmla="*/ 743447 w 1534602"/>
                <a:gd name="connsiteY7" fmla="*/ 997889 h 1276184"/>
                <a:gd name="connsiteX8" fmla="*/ 564543 w 1534602"/>
                <a:gd name="connsiteY8" fmla="*/ 1129085 h 1276184"/>
                <a:gd name="connsiteX9" fmla="*/ 349857 w 1534602"/>
                <a:gd name="connsiteY9" fmla="*/ 1276184 h 1276184"/>
                <a:gd name="connsiteX10" fmla="*/ 0 w 1534602"/>
                <a:gd name="connsiteY10" fmla="*/ 648031 h 1276184"/>
                <a:gd name="connsiteX11" fmla="*/ 206734 w 1534602"/>
                <a:gd name="connsiteY11" fmla="*/ 477078 h 1276184"/>
                <a:gd name="connsiteX12" fmla="*/ 405517 w 1534602"/>
                <a:gd name="connsiteY12" fmla="*/ 322028 h 1276184"/>
                <a:gd name="connsiteX13" fmla="*/ 465151 w 1534602"/>
                <a:gd name="connsiteY13" fmla="*/ 429370 h 1276184"/>
                <a:gd name="connsiteX14" fmla="*/ 652007 w 1534602"/>
                <a:gd name="connsiteY14" fmla="*/ 282271 h 1276184"/>
                <a:gd name="connsiteX15" fmla="*/ 846814 w 1534602"/>
                <a:gd name="connsiteY15" fmla="*/ 139148 h 1276184"/>
                <a:gd name="connsiteX16" fmla="*/ 886570 w 1534602"/>
                <a:gd name="connsiteY16" fmla="*/ 206734 h 1276184"/>
                <a:gd name="connsiteX17" fmla="*/ 1021743 w 1534602"/>
                <a:gd name="connsiteY17" fmla="*/ 131197 h 1276184"/>
                <a:gd name="connsiteX18" fmla="*/ 1168842 w 1534602"/>
                <a:gd name="connsiteY18" fmla="*/ 0 h 1276184"/>
                <a:gd name="connsiteX0" fmla="*/ 1180769 w 1546529"/>
                <a:gd name="connsiteY0" fmla="*/ 0 h 1276184"/>
                <a:gd name="connsiteX1" fmla="*/ 1546529 w 1546529"/>
                <a:gd name="connsiteY1" fmla="*/ 592372 h 1276184"/>
                <a:gd name="connsiteX2" fmla="*/ 1379551 w 1546529"/>
                <a:gd name="connsiteY2" fmla="*/ 707666 h 1276184"/>
                <a:gd name="connsiteX3" fmla="*/ 1228477 w 1546529"/>
                <a:gd name="connsiteY3" fmla="*/ 842838 h 1276184"/>
                <a:gd name="connsiteX4" fmla="*/ 1168842 w 1546529"/>
                <a:gd name="connsiteY4" fmla="*/ 763325 h 1276184"/>
                <a:gd name="connsiteX5" fmla="*/ 993913 w 1546529"/>
                <a:gd name="connsiteY5" fmla="*/ 890546 h 1276184"/>
                <a:gd name="connsiteX6" fmla="*/ 791155 w 1546529"/>
                <a:gd name="connsiteY6" fmla="*/ 1061499 h 1276184"/>
                <a:gd name="connsiteX7" fmla="*/ 755374 w 1546529"/>
                <a:gd name="connsiteY7" fmla="*/ 997889 h 1276184"/>
                <a:gd name="connsiteX8" fmla="*/ 576470 w 1546529"/>
                <a:gd name="connsiteY8" fmla="*/ 1129085 h 1276184"/>
                <a:gd name="connsiteX9" fmla="*/ 361784 w 1546529"/>
                <a:gd name="connsiteY9" fmla="*/ 1276184 h 1276184"/>
                <a:gd name="connsiteX10" fmla="*/ 0 w 1546529"/>
                <a:gd name="connsiteY10" fmla="*/ 636104 h 1276184"/>
                <a:gd name="connsiteX11" fmla="*/ 218661 w 1546529"/>
                <a:gd name="connsiteY11" fmla="*/ 477078 h 1276184"/>
                <a:gd name="connsiteX12" fmla="*/ 417444 w 1546529"/>
                <a:gd name="connsiteY12" fmla="*/ 322028 h 1276184"/>
                <a:gd name="connsiteX13" fmla="*/ 477078 w 1546529"/>
                <a:gd name="connsiteY13" fmla="*/ 429370 h 1276184"/>
                <a:gd name="connsiteX14" fmla="*/ 663934 w 1546529"/>
                <a:gd name="connsiteY14" fmla="*/ 282271 h 1276184"/>
                <a:gd name="connsiteX15" fmla="*/ 858741 w 1546529"/>
                <a:gd name="connsiteY15" fmla="*/ 139148 h 1276184"/>
                <a:gd name="connsiteX16" fmla="*/ 898497 w 1546529"/>
                <a:gd name="connsiteY16" fmla="*/ 206734 h 1276184"/>
                <a:gd name="connsiteX17" fmla="*/ 1033670 w 1546529"/>
                <a:gd name="connsiteY17" fmla="*/ 131197 h 1276184"/>
                <a:gd name="connsiteX18" fmla="*/ 1180769 w 1546529"/>
                <a:gd name="connsiteY18" fmla="*/ 0 h 1276184"/>
                <a:gd name="connsiteX0" fmla="*/ 1180769 w 1546529"/>
                <a:gd name="connsiteY0" fmla="*/ 0 h 1276184"/>
                <a:gd name="connsiteX1" fmla="*/ 1546529 w 1546529"/>
                <a:gd name="connsiteY1" fmla="*/ 592372 h 1276184"/>
                <a:gd name="connsiteX2" fmla="*/ 1379551 w 1546529"/>
                <a:gd name="connsiteY2" fmla="*/ 707666 h 1276184"/>
                <a:gd name="connsiteX3" fmla="*/ 1228477 w 1546529"/>
                <a:gd name="connsiteY3" fmla="*/ 842838 h 1276184"/>
                <a:gd name="connsiteX4" fmla="*/ 1168842 w 1546529"/>
                <a:gd name="connsiteY4" fmla="*/ 763325 h 1276184"/>
                <a:gd name="connsiteX5" fmla="*/ 993913 w 1546529"/>
                <a:gd name="connsiteY5" fmla="*/ 890546 h 1276184"/>
                <a:gd name="connsiteX6" fmla="*/ 791155 w 1546529"/>
                <a:gd name="connsiteY6" fmla="*/ 1061499 h 1276184"/>
                <a:gd name="connsiteX7" fmla="*/ 755374 w 1546529"/>
                <a:gd name="connsiteY7" fmla="*/ 997889 h 1276184"/>
                <a:gd name="connsiteX8" fmla="*/ 576470 w 1546529"/>
                <a:gd name="connsiteY8" fmla="*/ 1129085 h 1276184"/>
                <a:gd name="connsiteX9" fmla="*/ 361784 w 1546529"/>
                <a:gd name="connsiteY9" fmla="*/ 1276184 h 1276184"/>
                <a:gd name="connsiteX10" fmla="*/ 0 w 1546529"/>
                <a:gd name="connsiteY10" fmla="*/ 636104 h 1276184"/>
                <a:gd name="connsiteX11" fmla="*/ 218661 w 1546529"/>
                <a:gd name="connsiteY11" fmla="*/ 477078 h 1276184"/>
                <a:gd name="connsiteX12" fmla="*/ 417444 w 1546529"/>
                <a:gd name="connsiteY12" fmla="*/ 322028 h 1276184"/>
                <a:gd name="connsiteX13" fmla="*/ 477078 w 1546529"/>
                <a:gd name="connsiteY13" fmla="*/ 429370 h 1276184"/>
                <a:gd name="connsiteX14" fmla="*/ 663934 w 1546529"/>
                <a:gd name="connsiteY14" fmla="*/ 282271 h 1276184"/>
                <a:gd name="connsiteX15" fmla="*/ 858741 w 1546529"/>
                <a:gd name="connsiteY15" fmla="*/ 139148 h 1276184"/>
                <a:gd name="connsiteX16" fmla="*/ 898497 w 1546529"/>
                <a:gd name="connsiteY16" fmla="*/ 206734 h 1276184"/>
                <a:gd name="connsiteX17" fmla="*/ 1033670 w 1546529"/>
                <a:gd name="connsiteY17" fmla="*/ 119270 h 1276184"/>
                <a:gd name="connsiteX18" fmla="*/ 1180769 w 1546529"/>
                <a:gd name="connsiteY18" fmla="*/ 0 h 127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46529" h="1276184">
                  <a:moveTo>
                    <a:pt x="1180769" y="0"/>
                  </a:moveTo>
                  <a:lnTo>
                    <a:pt x="1546529" y="592372"/>
                  </a:lnTo>
                  <a:lnTo>
                    <a:pt x="1379551" y="707666"/>
                  </a:lnTo>
                  <a:lnTo>
                    <a:pt x="1228477" y="842838"/>
                  </a:lnTo>
                  <a:lnTo>
                    <a:pt x="1168842" y="763325"/>
                  </a:lnTo>
                  <a:lnTo>
                    <a:pt x="993913" y="890546"/>
                  </a:lnTo>
                  <a:lnTo>
                    <a:pt x="791155" y="1061499"/>
                  </a:lnTo>
                  <a:lnTo>
                    <a:pt x="755374" y="997889"/>
                  </a:lnTo>
                  <a:lnTo>
                    <a:pt x="576470" y="1129085"/>
                  </a:lnTo>
                  <a:lnTo>
                    <a:pt x="361784" y="1276184"/>
                  </a:lnTo>
                  <a:lnTo>
                    <a:pt x="0" y="636104"/>
                  </a:lnTo>
                  <a:lnTo>
                    <a:pt x="218661" y="477078"/>
                  </a:lnTo>
                  <a:lnTo>
                    <a:pt x="417444" y="322028"/>
                  </a:lnTo>
                  <a:lnTo>
                    <a:pt x="477078" y="429370"/>
                  </a:lnTo>
                  <a:lnTo>
                    <a:pt x="663934" y="282271"/>
                  </a:lnTo>
                  <a:lnTo>
                    <a:pt x="858741" y="139148"/>
                  </a:lnTo>
                  <a:lnTo>
                    <a:pt x="898497" y="206734"/>
                  </a:lnTo>
                  <a:lnTo>
                    <a:pt x="1033670" y="119270"/>
                  </a:lnTo>
                  <a:lnTo>
                    <a:pt x="1180769" y="0"/>
                  </a:lnTo>
                  <a:close/>
                </a:path>
              </a:pathLst>
            </a:custGeom>
            <a:solidFill>
              <a:schemeClr val="bg1">
                <a:alpha val="17000"/>
              </a:schemeClr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3910792-0795-1B6C-7477-66233209F7F3}"/>
                </a:ext>
              </a:extLst>
            </p:cNvPr>
            <p:cNvSpPr/>
            <p:nvPr/>
          </p:nvSpPr>
          <p:spPr>
            <a:xfrm>
              <a:off x="2102089" y="1835636"/>
              <a:ext cx="371475" cy="466725"/>
            </a:xfrm>
            <a:custGeom>
              <a:avLst/>
              <a:gdLst>
                <a:gd name="connsiteX0" fmla="*/ 419100 w 419100"/>
                <a:gd name="connsiteY0" fmla="*/ 466725 h 466725"/>
                <a:gd name="connsiteX1" fmla="*/ 371475 w 419100"/>
                <a:gd name="connsiteY1" fmla="*/ 409575 h 466725"/>
                <a:gd name="connsiteX2" fmla="*/ 276225 w 419100"/>
                <a:gd name="connsiteY2" fmla="*/ 466725 h 466725"/>
                <a:gd name="connsiteX3" fmla="*/ 0 w 419100"/>
                <a:gd name="connsiteY3" fmla="*/ 38100 h 466725"/>
                <a:gd name="connsiteX4" fmla="*/ 133350 w 419100"/>
                <a:gd name="connsiteY4" fmla="*/ 0 h 466725"/>
                <a:gd name="connsiteX5" fmla="*/ 361950 w 419100"/>
                <a:gd name="connsiteY5" fmla="*/ 371475 h 466725"/>
                <a:gd name="connsiteX6" fmla="*/ 400050 w 419100"/>
                <a:gd name="connsiteY6" fmla="*/ 419100 h 466725"/>
                <a:gd name="connsiteX7" fmla="*/ 419100 w 419100"/>
                <a:gd name="connsiteY7" fmla="*/ 466725 h 466725"/>
                <a:gd name="connsiteX0" fmla="*/ 400050 w 400050"/>
                <a:gd name="connsiteY0" fmla="*/ 419100 h 466725"/>
                <a:gd name="connsiteX1" fmla="*/ 371475 w 400050"/>
                <a:gd name="connsiteY1" fmla="*/ 409575 h 466725"/>
                <a:gd name="connsiteX2" fmla="*/ 276225 w 400050"/>
                <a:gd name="connsiteY2" fmla="*/ 466725 h 466725"/>
                <a:gd name="connsiteX3" fmla="*/ 0 w 400050"/>
                <a:gd name="connsiteY3" fmla="*/ 38100 h 466725"/>
                <a:gd name="connsiteX4" fmla="*/ 133350 w 400050"/>
                <a:gd name="connsiteY4" fmla="*/ 0 h 466725"/>
                <a:gd name="connsiteX5" fmla="*/ 361950 w 400050"/>
                <a:gd name="connsiteY5" fmla="*/ 371475 h 466725"/>
                <a:gd name="connsiteX6" fmla="*/ 400050 w 400050"/>
                <a:gd name="connsiteY6" fmla="*/ 419100 h 466725"/>
                <a:gd name="connsiteX0" fmla="*/ 361950 w 371475"/>
                <a:gd name="connsiteY0" fmla="*/ 371475 h 466725"/>
                <a:gd name="connsiteX1" fmla="*/ 371475 w 371475"/>
                <a:gd name="connsiteY1" fmla="*/ 409575 h 466725"/>
                <a:gd name="connsiteX2" fmla="*/ 276225 w 371475"/>
                <a:gd name="connsiteY2" fmla="*/ 466725 h 466725"/>
                <a:gd name="connsiteX3" fmla="*/ 0 w 371475"/>
                <a:gd name="connsiteY3" fmla="*/ 38100 h 466725"/>
                <a:gd name="connsiteX4" fmla="*/ 133350 w 371475"/>
                <a:gd name="connsiteY4" fmla="*/ 0 h 466725"/>
                <a:gd name="connsiteX5" fmla="*/ 361950 w 371475"/>
                <a:gd name="connsiteY5" fmla="*/ 371475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1475" h="466725">
                  <a:moveTo>
                    <a:pt x="361950" y="371475"/>
                  </a:moveTo>
                  <a:lnTo>
                    <a:pt x="371475" y="409575"/>
                  </a:lnTo>
                  <a:lnTo>
                    <a:pt x="276225" y="466725"/>
                  </a:lnTo>
                  <a:lnTo>
                    <a:pt x="0" y="38100"/>
                  </a:lnTo>
                  <a:lnTo>
                    <a:pt x="133350" y="0"/>
                  </a:lnTo>
                  <a:lnTo>
                    <a:pt x="361950" y="371475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8D88798-E652-6267-51E9-DC3887E05183}"/>
              </a:ext>
            </a:extLst>
          </p:cNvPr>
          <p:cNvCxnSpPr>
            <a:cxnSpLocks/>
          </p:cNvCxnSpPr>
          <p:nvPr/>
        </p:nvCxnSpPr>
        <p:spPr>
          <a:xfrm>
            <a:off x="5953126" y="5886994"/>
            <a:ext cx="602805" cy="0"/>
          </a:xfrm>
          <a:prstGeom prst="line">
            <a:avLst/>
          </a:prstGeom>
          <a:noFill/>
          <a:ln>
            <a:solidFill>
              <a:srgbClr val="0070C0"/>
            </a:solidFill>
            <a:tailEnd type="oval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702391DD-FE07-D2EE-11DF-70D61AE60E07}"/>
              </a:ext>
            </a:extLst>
          </p:cNvPr>
          <p:cNvSpPr txBox="1"/>
          <p:nvPr/>
        </p:nvSpPr>
        <p:spPr>
          <a:xfrm>
            <a:off x="6725467" y="5771367"/>
            <a:ext cx="18216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Forklift Routes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D73698-4856-BA19-5D89-C3C5226C7D7F}"/>
              </a:ext>
            </a:extLst>
          </p:cNvPr>
          <p:cNvSpPr/>
          <p:nvPr/>
        </p:nvSpPr>
        <p:spPr>
          <a:xfrm rot="20031752">
            <a:off x="3742184" y="4914539"/>
            <a:ext cx="782005" cy="20216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6B1F0B5-236F-4AFD-F742-C06CA59D03A7}"/>
              </a:ext>
            </a:extLst>
          </p:cNvPr>
          <p:cNvSpPr/>
          <p:nvPr/>
        </p:nvSpPr>
        <p:spPr>
          <a:xfrm>
            <a:off x="5909430" y="3222972"/>
            <a:ext cx="782005" cy="20216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C0AD516-9B68-5AB3-3C45-B5C16D08F22E}"/>
              </a:ext>
            </a:extLst>
          </p:cNvPr>
          <p:cNvSpPr txBox="1"/>
          <p:nvPr/>
        </p:nvSpPr>
        <p:spPr>
          <a:xfrm>
            <a:off x="6801492" y="3184523"/>
            <a:ext cx="20244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Site parking week 9 - 32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5D3AEA6-8FEC-96AF-344A-B172F2182A3F}"/>
              </a:ext>
            </a:extLst>
          </p:cNvPr>
          <p:cNvCxnSpPr>
            <a:cxnSpLocks/>
          </p:cNvCxnSpPr>
          <p:nvPr/>
        </p:nvCxnSpPr>
        <p:spPr>
          <a:xfrm flipV="1">
            <a:off x="3434140" y="4637046"/>
            <a:ext cx="653845" cy="432156"/>
          </a:xfrm>
          <a:prstGeom prst="straightConnector1">
            <a:avLst/>
          </a:prstGeom>
          <a:ln w="57150">
            <a:solidFill>
              <a:srgbClr val="6666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D503A84-C62C-FD09-B3EF-E592233CEBE2}"/>
              </a:ext>
            </a:extLst>
          </p:cNvPr>
          <p:cNvCxnSpPr>
            <a:cxnSpLocks/>
          </p:cNvCxnSpPr>
          <p:nvPr/>
        </p:nvCxnSpPr>
        <p:spPr>
          <a:xfrm flipH="1" flipV="1">
            <a:off x="3623481" y="3750058"/>
            <a:ext cx="377233" cy="682773"/>
          </a:xfrm>
          <a:prstGeom prst="straightConnector1">
            <a:avLst/>
          </a:prstGeom>
          <a:ln w="57150">
            <a:solidFill>
              <a:srgbClr val="6666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E17F7FA-39BC-6A31-59C3-C5197FCD9BEF}"/>
              </a:ext>
            </a:extLst>
          </p:cNvPr>
          <p:cNvCxnSpPr>
            <a:cxnSpLocks/>
          </p:cNvCxnSpPr>
          <p:nvPr/>
        </p:nvCxnSpPr>
        <p:spPr>
          <a:xfrm flipH="1">
            <a:off x="2259718" y="2584100"/>
            <a:ext cx="755659" cy="522218"/>
          </a:xfrm>
          <a:prstGeom prst="straightConnector1">
            <a:avLst/>
          </a:prstGeom>
          <a:ln w="57150">
            <a:solidFill>
              <a:srgbClr val="6666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35DF6A9-2E1B-00FC-423C-19C70AACBCEA}"/>
              </a:ext>
            </a:extLst>
          </p:cNvPr>
          <p:cNvCxnSpPr>
            <a:cxnSpLocks/>
          </p:cNvCxnSpPr>
          <p:nvPr/>
        </p:nvCxnSpPr>
        <p:spPr>
          <a:xfrm flipH="1" flipV="1">
            <a:off x="3170522" y="2872324"/>
            <a:ext cx="377233" cy="682773"/>
          </a:xfrm>
          <a:prstGeom prst="straightConnector1">
            <a:avLst/>
          </a:prstGeom>
          <a:ln w="57150">
            <a:solidFill>
              <a:srgbClr val="6666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7F61A8D3-2708-6C7B-04A9-EDC2E65A1DEB}"/>
              </a:ext>
            </a:extLst>
          </p:cNvPr>
          <p:cNvSpPr/>
          <p:nvPr/>
        </p:nvSpPr>
        <p:spPr>
          <a:xfrm rot="19477308" flipV="1">
            <a:off x="3033965" y="4429888"/>
            <a:ext cx="782005" cy="26139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5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  <p:bldP spid="34" grpId="0" animBg="1"/>
      <p:bldP spid="91" grpId="0" animBg="1"/>
      <p:bldP spid="38" grpId="0" animBg="1"/>
      <p:bldP spid="13" grpId="0" animBg="1"/>
      <p:bldP spid="14" grpId="0" animBg="1"/>
      <p:bldP spid="15" grpId="0" animBg="1"/>
      <p:bldP spid="16" grpId="0" animBg="1"/>
      <p:bldP spid="19" grpId="0" animBg="1"/>
      <p:bldP spid="19" grpId="1" animBg="1"/>
      <p:bldP spid="20" grpId="0" animBg="1"/>
      <p:bldP spid="12" grpId="0" animBg="1"/>
      <p:bldP spid="21" grpId="0" animBg="1"/>
      <p:bldP spid="26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3335BF-B70E-4BE1-F576-15AF9D49E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620"/>
            <a:ext cx="9030983" cy="465302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90C147-CA9B-8A4E-00E3-B2A1FD6DCCD7}"/>
              </a:ext>
            </a:extLst>
          </p:cNvPr>
          <p:cNvCxnSpPr/>
          <p:nvPr/>
        </p:nvCxnSpPr>
        <p:spPr>
          <a:xfrm>
            <a:off x="2147299" y="3102796"/>
            <a:ext cx="636998" cy="65754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DD464ED-E8C2-F367-D848-D7CFEDA56419}"/>
              </a:ext>
            </a:extLst>
          </p:cNvPr>
          <p:cNvCxnSpPr/>
          <p:nvPr/>
        </p:nvCxnSpPr>
        <p:spPr>
          <a:xfrm>
            <a:off x="2556553" y="2895601"/>
            <a:ext cx="636998" cy="65754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FF4FF5F-421B-D056-71AA-057633F8996B}"/>
              </a:ext>
            </a:extLst>
          </p:cNvPr>
          <p:cNvCxnSpPr>
            <a:cxnSpLocks/>
          </p:cNvCxnSpPr>
          <p:nvPr/>
        </p:nvCxnSpPr>
        <p:spPr>
          <a:xfrm flipV="1">
            <a:off x="2784297" y="3553147"/>
            <a:ext cx="409254" cy="20719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D8A502-BCFE-7B1F-1195-7689D558264B}"/>
              </a:ext>
            </a:extLst>
          </p:cNvPr>
          <p:cNvCxnSpPr>
            <a:cxnSpLocks/>
          </p:cNvCxnSpPr>
          <p:nvPr/>
        </p:nvCxnSpPr>
        <p:spPr>
          <a:xfrm flipH="1">
            <a:off x="2147299" y="2895601"/>
            <a:ext cx="409254" cy="20719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D4FB5F7-BCE5-A32D-F56E-CB972BBF876B}"/>
              </a:ext>
            </a:extLst>
          </p:cNvPr>
          <p:cNvSpPr txBox="1"/>
          <p:nvPr/>
        </p:nvSpPr>
        <p:spPr>
          <a:xfrm>
            <a:off x="164387" y="4806024"/>
            <a:ext cx="88665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Weeks 9 – 32</a:t>
            </a:r>
          </a:p>
          <a:p>
            <a:r>
              <a:rPr lang="en-GB" dirty="0"/>
              <a:t>14.4m x 4.8m which is enough to accommodate 6 parking spaces and 9.6m x 4.8m which is enough to accommodate a further 4 spaces. 10 spaces in total. </a:t>
            </a:r>
          </a:p>
          <a:p>
            <a:r>
              <a:rPr lang="en-GB" dirty="0"/>
              <a:t>The number of operatives at this stage of the build will be 10 and maximise at 15 as groundworks are being completed and the overlap with bricklayers and scaffolders. </a:t>
            </a:r>
          </a:p>
        </p:txBody>
      </p:sp>
    </p:spTree>
    <p:extLst>
      <p:ext uri="{BB962C8B-B14F-4D97-AF65-F5344CB8AC3E}">
        <p14:creationId xmlns:p14="http://schemas.microsoft.com/office/powerpoint/2010/main" val="2259040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itle 1"/>
          <p:cNvSpPr txBox="1">
            <a:spLocks/>
          </p:cNvSpPr>
          <p:nvPr/>
        </p:nvSpPr>
        <p:spPr>
          <a:xfrm>
            <a:off x="-1" y="6191674"/>
            <a:ext cx="5589767" cy="5969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 b="1" i="1" dirty="0">
                <a:solidFill>
                  <a:srgbClr val="00B0F0"/>
                </a:solidFill>
                <a:latin typeface="Calibri" panose="020F0502020204030204" pitchFamily="34" charset="0"/>
                <a:ea typeface="+mn-ea"/>
                <a:cs typeface="+mn-cs"/>
              </a:rPr>
              <a:t>Internals and External Works Sequence: </a:t>
            </a:r>
          </a:p>
          <a:p>
            <a:pPr eaLnBrk="1" hangingPunct="1"/>
            <a:r>
              <a:rPr lang="en-US" sz="1800" b="1" i="1" dirty="0">
                <a:solidFill>
                  <a:srgbClr val="00B0F0"/>
                </a:solidFill>
                <a:latin typeface="Calibri" panose="020F0502020204030204" pitchFamily="34" charset="0"/>
                <a:ea typeface="+mn-ea"/>
                <a:cs typeface="+mn-cs"/>
              </a:rPr>
              <a:t>Week 33 – Week 48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B8DB5D9-911D-E518-65FD-80A953AB9D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3000643"/>
              </p:ext>
            </p:extLst>
          </p:nvPr>
        </p:nvGraphicFramePr>
        <p:xfrm>
          <a:off x="5953126" y="871189"/>
          <a:ext cx="2847975" cy="2580591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{073A0DAA-6AF3-43AB-8588-CEC1D06C72B9}</a:tableStyleId>
              </a:tblPr>
              <a:tblGrid>
                <a:gridCol w="851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96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96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6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96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49614">
                  <a:extLst>
                    <a:ext uri="{9D8B030D-6E8A-4147-A177-3AD203B41FA5}">
                      <a16:colId xmlns:a16="http://schemas.microsoft.com/office/drawing/2014/main" val="399270427"/>
                    </a:ext>
                  </a:extLst>
                </a:gridCol>
                <a:gridCol w="249614">
                  <a:extLst>
                    <a:ext uri="{9D8B030D-6E8A-4147-A177-3AD203B41FA5}">
                      <a16:colId xmlns:a16="http://schemas.microsoft.com/office/drawing/2014/main" val="900981695"/>
                    </a:ext>
                  </a:extLst>
                </a:gridCol>
              </a:tblGrid>
              <a:tr h="183286">
                <a:tc gridSpan="9">
                  <a:txBody>
                    <a:bodyPr/>
                    <a:lstStyle/>
                    <a:p>
                      <a:pPr algn="ctr"/>
                      <a:r>
                        <a:rPr lang="en-GB" sz="900" b="0" dirty="0"/>
                        <a:t>Internal and External Works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583"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9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Activity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GB" sz="9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December - March 2024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385">
                <a:tc vMerge="1">
                  <a:txBody>
                    <a:bodyPr/>
                    <a:lstStyle/>
                    <a:p>
                      <a:pPr algn="ctr"/>
                      <a:endParaRPr lang="en-GB" sz="700" b="0" dirty="0">
                        <a:solidFill>
                          <a:schemeClr val="bg1"/>
                        </a:solidFill>
                      </a:endParaRP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00" b="0" dirty="0">
                          <a:solidFill>
                            <a:schemeClr val="bg1"/>
                          </a:solidFill>
                        </a:rPr>
                        <a:t>33-34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00" b="0" dirty="0">
                          <a:solidFill>
                            <a:schemeClr val="bg1"/>
                          </a:solidFill>
                        </a:rPr>
                        <a:t>35-36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00" b="0" dirty="0">
                          <a:solidFill>
                            <a:schemeClr val="bg1"/>
                          </a:solidFill>
                        </a:rPr>
                        <a:t>37-38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00" b="0" dirty="0">
                          <a:solidFill>
                            <a:schemeClr val="bg1"/>
                          </a:solidFill>
                        </a:rPr>
                        <a:t>39-40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00" b="0" dirty="0">
                          <a:solidFill>
                            <a:schemeClr val="bg1"/>
                          </a:solidFill>
                        </a:rPr>
                        <a:t>41-42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00" b="0" dirty="0">
                          <a:solidFill>
                            <a:schemeClr val="bg1"/>
                          </a:solidFill>
                        </a:rPr>
                        <a:t>43-44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00" b="0" dirty="0">
                          <a:solidFill>
                            <a:schemeClr val="bg1"/>
                          </a:solidFill>
                        </a:rPr>
                        <a:t>45-46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00" b="0" dirty="0">
                          <a:solidFill>
                            <a:schemeClr val="bg1"/>
                          </a:solidFill>
                        </a:rPr>
                        <a:t>47-48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666">
                <a:tc>
                  <a:txBody>
                    <a:bodyPr/>
                    <a:lstStyle/>
                    <a:p>
                      <a:pPr algn="l"/>
                      <a:r>
                        <a:rPr lang="en-GB" sz="700" b="0" baseline="0" dirty="0"/>
                        <a:t>Internals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6683">
                <a:tc>
                  <a:txBody>
                    <a:bodyPr/>
                    <a:lstStyle/>
                    <a:p>
                      <a:pPr algn="l"/>
                      <a:r>
                        <a:rPr lang="en-GB" sz="700" b="0" baseline="0" dirty="0"/>
                        <a:t>Externals Works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83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7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Muga Part 2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3431517"/>
                  </a:ext>
                </a:extLst>
              </a:tr>
              <a:tr h="34383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7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Inspections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5474949"/>
                  </a:ext>
                </a:extLst>
              </a:tr>
              <a:tr h="34383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7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Decant Site Offices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847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7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Project Completion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1" name="Rectangle 30">
            <a:extLst>
              <a:ext uri="{FF2B5EF4-FFF2-40B4-BE49-F238E27FC236}">
                <a16:creationId xmlns:a16="http://schemas.microsoft.com/office/drawing/2014/main" id="{8091555D-AE47-664D-BC5A-7CE85A8E2810}"/>
              </a:ext>
            </a:extLst>
          </p:cNvPr>
          <p:cNvSpPr/>
          <p:nvPr/>
        </p:nvSpPr>
        <p:spPr bwMode="auto">
          <a:xfrm>
            <a:off x="6815076" y="1615984"/>
            <a:ext cx="1731230" cy="106341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BF1DC5E-71D3-F8A4-7892-B92760A31887}"/>
              </a:ext>
            </a:extLst>
          </p:cNvPr>
          <p:cNvSpPr/>
          <p:nvPr/>
        </p:nvSpPr>
        <p:spPr bwMode="auto">
          <a:xfrm>
            <a:off x="6815075" y="1862977"/>
            <a:ext cx="1809753" cy="106341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A960F84-8778-2F0F-99B0-2B6FFD9D4E4C}"/>
              </a:ext>
            </a:extLst>
          </p:cNvPr>
          <p:cNvSpPr/>
          <p:nvPr/>
        </p:nvSpPr>
        <p:spPr bwMode="auto">
          <a:xfrm>
            <a:off x="7724218" y="2140504"/>
            <a:ext cx="900610" cy="106341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A71BC9-A0DC-A7FD-4CBC-0E743F575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355" y="867927"/>
            <a:ext cx="5720044" cy="524844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3B72DDB4-0BFB-340B-1DA8-FD88C8C9081A}"/>
              </a:ext>
            </a:extLst>
          </p:cNvPr>
          <p:cNvSpPr/>
          <p:nvPr/>
        </p:nvSpPr>
        <p:spPr>
          <a:xfrm>
            <a:off x="448265" y="905691"/>
            <a:ext cx="4123003" cy="4955178"/>
          </a:xfrm>
          <a:custGeom>
            <a:avLst/>
            <a:gdLst>
              <a:gd name="connsiteX0" fmla="*/ 4432663 w 4432663"/>
              <a:gd name="connsiteY0" fmla="*/ 3526972 h 4955178"/>
              <a:gd name="connsiteX1" fmla="*/ 2394857 w 4432663"/>
              <a:gd name="connsiteY1" fmla="*/ 0 h 4955178"/>
              <a:gd name="connsiteX2" fmla="*/ 0 w 4432663"/>
              <a:gd name="connsiteY2" fmla="*/ 1071155 h 4955178"/>
              <a:gd name="connsiteX3" fmla="*/ 2499360 w 4432663"/>
              <a:gd name="connsiteY3" fmla="*/ 4955178 h 4955178"/>
              <a:gd name="connsiteX4" fmla="*/ 2490651 w 4432663"/>
              <a:gd name="connsiteY4" fmla="*/ 4955178 h 4955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2663" h="4955178">
                <a:moveTo>
                  <a:pt x="4432663" y="3526972"/>
                </a:moveTo>
                <a:lnTo>
                  <a:pt x="2394857" y="0"/>
                </a:lnTo>
                <a:lnTo>
                  <a:pt x="0" y="1071155"/>
                </a:lnTo>
                <a:lnTo>
                  <a:pt x="2499360" y="4955178"/>
                </a:lnTo>
                <a:lnTo>
                  <a:pt x="2490651" y="4955178"/>
                </a:lnTo>
              </a:path>
            </a:pathLst>
          </a:custGeom>
          <a:ln w="381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4B8E4FF-8B38-D054-1C49-6E70504594B4}"/>
              </a:ext>
            </a:extLst>
          </p:cNvPr>
          <p:cNvSpPr/>
          <p:nvPr/>
        </p:nvSpPr>
        <p:spPr>
          <a:xfrm>
            <a:off x="2764922" y="4415246"/>
            <a:ext cx="1984549" cy="1471748"/>
          </a:xfrm>
          <a:custGeom>
            <a:avLst/>
            <a:gdLst>
              <a:gd name="connsiteX0" fmla="*/ 1950720 w 2133600"/>
              <a:gd name="connsiteY0" fmla="*/ 0 h 1471748"/>
              <a:gd name="connsiteX1" fmla="*/ 2133600 w 2133600"/>
              <a:gd name="connsiteY1" fmla="*/ 391885 h 1471748"/>
              <a:gd name="connsiteX2" fmla="*/ 1506583 w 2133600"/>
              <a:gd name="connsiteY2" fmla="*/ 740228 h 1471748"/>
              <a:gd name="connsiteX3" fmla="*/ 1079863 w 2133600"/>
              <a:gd name="connsiteY3" fmla="*/ 931817 h 1471748"/>
              <a:gd name="connsiteX4" fmla="*/ 43543 w 2133600"/>
              <a:gd name="connsiteY4" fmla="*/ 1471748 h 1471748"/>
              <a:gd name="connsiteX5" fmla="*/ 0 w 2133600"/>
              <a:gd name="connsiteY5" fmla="*/ 1428205 h 1471748"/>
              <a:gd name="connsiteX0" fmla="*/ 1950720 w 2133600"/>
              <a:gd name="connsiteY0" fmla="*/ 0 h 1471748"/>
              <a:gd name="connsiteX1" fmla="*/ 2133600 w 2133600"/>
              <a:gd name="connsiteY1" fmla="*/ 391885 h 1471748"/>
              <a:gd name="connsiteX2" fmla="*/ 1506583 w 2133600"/>
              <a:gd name="connsiteY2" fmla="*/ 740228 h 1471748"/>
              <a:gd name="connsiteX3" fmla="*/ 1219200 w 2133600"/>
              <a:gd name="connsiteY3" fmla="*/ 870857 h 1471748"/>
              <a:gd name="connsiteX4" fmla="*/ 1079863 w 2133600"/>
              <a:gd name="connsiteY4" fmla="*/ 931817 h 1471748"/>
              <a:gd name="connsiteX5" fmla="*/ 43543 w 2133600"/>
              <a:gd name="connsiteY5" fmla="*/ 1471748 h 1471748"/>
              <a:gd name="connsiteX6" fmla="*/ 0 w 2133600"/>
              <a:gd name="connsiteY6" fmla="*/ 1428205 h 1471748"/>
              <a:gd name="connsiteX0" fmla="*/ 1950720 w 2133600"/>
              <a:gd name="connsiteY0" fmla="*/ 0 h 1471748"/>
              <a:gd name="connsiteX1" fmla="*/ 2133600 w 2133600"/>
              <a:gd name="connsiteY1" fmla="*/ 391885 h 1471748"/>
              <a:gd name="connsiteX2" fmla="*/ 1506583 w 2133600"/>
              <a:gd name="connsiteY2" fmla="*/ 740228 h 1471748"/>
              <a:gd name="connsiteX3" fmla="*/ 1219200 w 2133600"/>
              <a:gd name="connsiteY3" fmla="*/ 870857 h 1471748"/>
              <a:gd name="connsiteX4" fmla="*/ 1045029 w 2133600"/>
              <a:gd name="connsiteY4" fmla="*/ 827315 h 1471748"/>
              <a:gd name="connsiteX5" fmla="*/ 43543 w 2133600"/>
              <a:gd name="connsiteY5" fmla="*/ 1471748 h 1471748"/>
              <a:gd name="connsiteX6" fmla="*/ 0 w 2133600"/>
              <a:gd name="connsiteY6" fmla="*/ 1428205 h 1471748"/>
              <a:gd name="connsiteX0" fmla="*/ 1950720 w 2133600"/>
              <a:gd name="connsiteY0" fmla="*/ 0 h 1471748"/>
              <a:gd name="connsiteX1" fmla="*/ 2133600 w 2133600"/>
              <a:gd name="connsiteY1" fmla="*/ 391885 h 1471748"/>
              <a:gd name="connsiteX2" fmla="*/ 1506583 w 2133600"/>
              <a:gd name="connsiteY2" fmla="*/ 740228 h 1471748"/>
              <a:gd name="connsiteX3" fmla="*/ 1219200 w 2133600"/>
              <a:gd name="connsiteY3" fmla="*/ 870857 h 1471748"/>
              <a:gd name="connsiteX4" fmla="*/ 1071154 w 2133600"/>
              <a:gd name="connsiteY4" fmla="*/ 836024 h 1471748"/>
              <a:gd name="connsiteX5" fmla="*/ 43543 w 2133600"/>
              <a:gd name="connsiteY5" fmla="*/ 1471748 h 1471748"/>
              <a:gd name="connsiteX6" fmla="*/ 0 w 2133600"/>
              <a:gd name="connsiteY6" fmla="*/ 1428205 h 1471748"/>
              <a:gd name="connsiteX0" fmla="*/ 1950720 w 2133600"/>
              <a:gd name="connsiteY0" fmla="*/ 0 h 1471748"/>
              <a:gd name="connsiteX1" fmla="*/ 2133600 w 2133600"/>
              <a:gd name="connsiteY1" fmla="*/ 391885 h 1471748"/>
              <a:gd name="connsiteX2" fmla="*/ 1506583 w 2133600"/>
              <a:gd name="connsiteY2" fmla="*/ 740228 h 1471748"/>
              <a:gd name="connsiteX3" fmla="*/ 1219200 w 2133600"/>
              <a:gd name="connsiteY3" fmla="*/ 870857 h 1471748"/>
              <a:gd name="connsiteX4" fmla="*/ 1071154 w 2133600"/>
              <a:gd name="connsiteY4" fmla="*/ 836024 h 1471748"/>
              <a:gd name="connsiteX5" fmla="*/ 862149 w 2133600"/>
              <a:gd name="connsiteY5" fmla="*/ 931817 h 1471748"/>
              <a:gd name="connsiteX6" fmla="*/ 43543 w 2133600"/>
              <a:gd name="connsiteY6" fmla="*/ 1471748 h 1471748"/>
              <a:gd name="connsiteX7" fmla="*/ 0 w 2133600"/>
              <a:gd name="connsiteY7" fmla="*/ 1428205 h 1471748"/>
              <a:gd name="connsiteX0" fmla="*/ 1950720 w 2133600"/>
              <a:gd name="connsiteY0" fmla="*/ 0 h 1471748"/>
              <a:gd name="connsiteX1" fmla="*/ 2133600 w 2133600"/>
              <a:gd name="connsiteY1" fmla="*/ 391885 h 1471748"/>
              <a:gd name="connsiteX2" fmla="*/ 1506583 w 2133600"/>
              <a:gd name="connsiteY2" fmla="*/ 740228 h 1471748"/>
              <a:gd name="connsiteX3" fmla="*/ 1219200 w 2133600"/>
              <a:gd name="connsiteY3" fmla="*/ 870857 h 1471748"/>
              <a:gd name="connsiteX4" fmla="*/ 1071154 w 2133600"/>
              <a:gd name="connsiteY4" fmla="*/ 836024 h 1471748"/>
              <a:gd name="connsiteX5" fmla="*/ 757646 w 2133600"/>
              <a:gd name="connsiteY5" fmla="*/ 1018902 h 1471748"/>
              <a:gd name="connsiteX6" fmla="*/ 43543 w 2133600"/>
              <a:gd name="connsiteY6" fmla="*/ 1471748 h 1471748"/>
              <a:gd name="connsiteX7" fmla="*/ 0 w 2133600"/>
              <a:gd name="connsiteY7" fmla="*/ 1428205 h 1471748"/>
              <a:gd name="connsiteX0" fmla="*/ 1950720 w 2133600"/>
              <a:gd name="connsiteY0" fmla="*/ 0 h 1471748"/>
              <a:gd name="connsiteX1" fmla="*/ 2133600 w 2133600"/>
              <a:gd name="connsiteY1" fmla="*/ 391885 h 1471748"/>
              <a:gd name="connsiteX2" fmla="*/ 1506583 w 2133600"/>
              <a:gd name="connsiteY2" fmla="*/ 740228 h 1471748"/>
              <a:gd name="connsiteX3" fmla="*/ 1219200 w 2133600"/>
              <a:gd name="connsiteY3" fmla="*/ 870857 h 1471748"/>
              <a:gd name="connsiteX4" fmla="*/ 1071154 w 2133600"/>
              <a:gd name="connsiteY4" fmla="*/ 836024 h 1471748"/>
              <a:gd name="connsiteX5" fmla="*/ 757646 w 2133600"/>
              <a:gd name="connsiteY5" fmla="*/ 1018902 h 1471748"/>
              <a:gd name="connsiteX6" fmla="*/ 670560 w 2133600"/>
              <a:gd name="connsiteY6" fmla="*/ 1071154 h 1471748"/>
              <a:gd name="connsiteX7" fmla="*/ 43543 w 2133600"/>
              <a:gd name="connsiteY7" fmla="*/ 1471748 h 1471748"/>
              <a:gd name="connsiteX8" fmla="*/ 0 w 2133600"/>
              <a:gd name="connsiteY8" fmla="*/ 1428205 h 1471748"/>
              <a:gd name="connsiteX0" fmla="*/ 1950720 w 2133600"/>
              <a:gd name="connsiteY0" fmla="*/ 0 h 1471748"/>
              <a:gd name="connsiteX1" fmla="*/ 2133600 w 2133600"/>
              <a:gd name="connsiteY1" fmla="*/ 391885 h 1471748"/>
              <a:gd name="connsiteX2" fmla="*/ 1506583 w 2133600"/>
              <a:gd name="connsiteY2" fmla="*/ 740228 h 1471748"/>
              <a:gd name="connsiteX3" fmla="*/ 1219200 w 2133600"/>
              <a:gd name="connsiteY3" fmla="*/ 870857 h 1471748"/>
              <a:gd name="connsiteX4" fmla="*/ 1071154 w 2133600"/>
              <a:gd name="connsiteY4" fmla="*/ 836024 h 1471748"/>
              <a:gd name="connsiteX5" fmla="*/ 757646 w 2133600"/>
              <a:gd name="connsiteY5" fmla="*/ 1018902 h 1471748"/>
              <a:gd name="connsiteX6" fmla="*/ 775063 w 2133600"/>
              <a:gd name="connsiteY6" fmla="*/ 1114697 h 1471748"/>
              <a:gd name="connsiteX7" fmla="*/ 43543 w 2133600"/>
              <a:gd name="connsiteY7" fmla="*/ 1471748 h 1471748"/>
              <a:gd name="connsiteX8" fmla="*/ 0 w 2133600"/>
              <a:gd name="connsiteY8" fmla="*/ 1428205 h 1471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3600" h="1471748">
                <a:moveTo>
                  <a:pt x="1950720" y="0"/>
                </a:moveTo>
                <a:lnTo>
                  <a:pt x="2133600" y="391885"/>
                </a:lnTo>
                <a:lnTo>
                  <a:pt x="1506583" y="740228"/>
                </a:lnTo>
                <a:lnTo>
                  <a:pt x="1219200" y="870857"/>
                </a:lnTo>
                <a:lnTo>
                  <a:pt x="1071154" y="836024"/>
                </a:lnTo>
                <a:lnTo>
                  <a:pt x="757646" y="1018902"/>
                </a:lnTo>
                <a:lnTo>
                  <a:pt x="775063" y="1114697"/>
                </a:lnTo>
                <a:lnTo>
                  <a:pt x="43543" y="1471748"/>
                </a:lnTo>
                <a:lnTo>
                  <a:pt x="0" y="1428205"/>
                </a:lnTo>
              </a:path>
            </a:pathLst>
          </a:cu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72CD5BB0-716C-5578-550C-AF1F32407C45}"/>
              </a:ext>
            </a:extLst>
          </p:cNvPr>
          <p:cNvSpPr/>
          <p:nvPr/>
        </p:nvSpPr>
        <p:spPr bwMode="auto">
          <a:xfrm>
            <a:off x="8180567" y="2488114"/>
            <a:ext cx="585726" cy="106341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643E07B3-F861-7D4F-99FA-666A88B978C2}"/>
              </a:ext>
            </a:extLst>
          </p:cNvPr>
          <p:cNvSpPr txBox="1"/>
          <p:nvPr/>
        </p:nvSpPr>
        <p:spPr>
          <a:xfrm>
            <a:off x="5942652" y="4469938"/>
            <a:ext cx="3111832" cy="163121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/>
              <a:t>Notes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/>
              <a:t>Blocks Numbered 1,2 and 3 as shown – This is also the general sequence of Internals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/>
              <a:t>Externals Works released by Scaffold down dates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/>
              <a:t>MUGA Part 2 generated from Block Specific External 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/>
              <a:t>Inspections on a block by block basis</a:t>
            </a:r>
          </a:p>
          <a:p>
            <a:endParaRPr lang="en-GB" dirty="0"/>
          </a:p>
        </p:txBody>
      </p:sp>
      <p:sp>
        <p:nvSpPr>
          <p:cNvPr id="109" name="Freeform: Shape 108">
            <a:extLst>
              <a:ext uri="{FF2B5EF4-FFF2-40B4-BE49-F238E27FC236}">
                <a16:creationId xmlns:a16="http://schemas.microsoft.com/office/drawing/2014/main" id="{AF3DCE98-BC17-2778-472C-E8876CCE6AB8}"/>
              </a:ext>
            </a:extLst>
          </p:cNvPr>
          <p:cNvSpPr/>
          <p:nvPr/>
        </p:nvSpPr>
        <p:spPr>
          <a:xfrm>
            <a:off x="1948928" y="2599899"/>
            <a:ext cx="814743" cy="873456"/>
          </a:xfrm>
          <a:custGeom>
            <a:avLst/>
            <a:gdLst>
              <a:gd name="connsiteX0" fmla="*/ 511791 w 805218"/>
              <a:gd name="connsiteY0" fmla="*/ 0 h 873456"/>
              <a:gd name="connsiteX1" fmla="*/ 805218 w 805218"/>
              <a:gd name="connsiteY1" fmla="*/ 498143 h 873456"/>
              <a:gd name="connsiteX2" fmla="*/ 293427 w 805218"/>
              <a:gd name="connsiteY2" fmla="*/ 873456 h 873456"/>
              <a:gd name="connsiteX3" fmla="*/ 6824 w 805218"/>
              <a:gd name="connsiteY3" fmla="*/ 409432 h 873456"/>
              <a:gd name="connsiteX4" fmla="*/ 0 w 805218"/>
              <a:gd name="connsiteY4" fmla="*/ 409432 h 873456"/>
              <a:gd name="connsiteX5" fmla="*/ 511791 w 805218"/>
              <a:gd name="connsiteY5" fmla="*/ 0 h 873456"/>
              <a:gd name="connsiteX0" fmla="*/ 521316 w 814743"/>
              <a:gd name="connsiteY0" fmla="*/ 0 h 873456"/>
              <a:gd name="connsiteX1" fmla="*/ 814743 w 814743"/>
              <a:gd name="connsiteY1" fmla="*/ 498143 h 873456"/>
              <a:gd name="connsiteX2" fmla="*/ 302952 w 814743"/>
              <a:gd name="connsiteY2" fmla="*/ 873456 h 873456"/>
              <a:gd name="connsiteX3" fmla="*/ 16349 w 814743"/>
              <a:gd name="connsiteY3" fmla="*/ 409432 h 873456"/>
              <a:gd name="connsiteX4" fmla="*/ 0 w 814743"/>
              <a:gd name="connsiteY4" fmla="*/ 380857 h 873456"/>
              <a:gd name="connsiteX5" fmla="*/ 521316 w 814743"/>
              <a:gd name="connsiteY5" fmla="*/ 0 h 873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4743" h="873456">
                <a:moveTo>
                  <a:pt x="521316" y="0"/>
                </a:moveTo>
                <a:lnTo>
                  <a:pt x="814743" y="498143"/>
                </a:lnTo>
                <a:lnTo>
                  <a:pt x="302952" y="873456"/>
                </a:lnTo>
                <a:lnTo>
                  <a:pt x="16349" y="409432"/>
                </a:lnTo>
                <a:lnTo>
                  <a:pt x="0" y="380857"/>
                </a:lnTo>
                <a:lnTo>
                  <a:pt x="521316" y="0"/>
                </a:lnTo>
                <a:close/>
              </a:path>
            </a:pathLst>
          </a:cu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92962A4-8429-83E7-C582-57968E1B0236}"/>
              </a:ext>
            </a:extLst>
          </p:cNvPr>
          <p:cNvSpPr/>
          <p:nvPr/>
        </p:nvSpPr>
        <p:spPr>
          <a:xfrm>
            <a:off x="3793122" y="3612141"/>
            <a:ext cx="818121" cy="1254034"/>
          </a:xfrm>
          <a:custGeom>
            <a:avLst/>
            <a:gdLst>
              <a:gd name="connsiteX0" fmla="*/ 0 w 879566"/>
              <a:gd name="connsiteY0" fmla="*/ 130629 h 1280160"/>
              <a:gd name="connsiteX1" fmla="*/ 243840 w 879566"/>
              <a:gd name="connsiteY1" fmla="*/ 0 h 1280160"/>
              <a:gd name="connsiteX2" fmla="*/ 696686 w 879566"/>
              <a:gd name="connsiteY2" fmla="*/ 801189 h 1280160"/>
              <a:gd name="connsiteX3" fmla="*/ 879566 w 879566"/>
              <a:gd name="connsiteY3" fmla="*/ 1149531 h 1280160"/>
              <a:gd name="connsiteX4" fmla="*/ 600892 w 879566"/>
              <a:gd name="connsiteY4" fmla="*/ 1280160 h 1280160"/>
              <a:gd name="connsiteX5" fmla="*/ 0 w 879566"/>
              <a:gd name="connsiteY5" fmla="*/ 130629 h 1280160"/>
              <a:gd name="connsiteX0" fmla="*/ 0 w 879566"/>
              <a:gd name="connsiteY0" fmla="*/ 130629 h 1280160"/>
              <a:gd name="connsiteX1" fmla="*/ 243840 w 879566"/>
              <a:gd name="connsiteY1" fmla="*/ 0 h 1280160"/>
              <a:gd name="connsiteX2" fmla="*/ 696686 w 879566"/>
              <a:gd name="connsiteY2" fmla="*/ 801189 h 1280160"/>
              <a:gd name="connsiteX3" fmla="*/ 879566 w 879566"/>
              <a:gd name="connsiteY3" fmla="*/ 1149531 h 1280160"/>
              <a:gd name="connsiteX4" fmla="*/ 600892 w 879566"/>
              <a:gd name="connsiteY4" fmla="*/ 1280160 h 1280160"/>
              <a:gd name="connsiteX5" fmla="*/ 0 w 879566"/>
              <a:gd name="connsiteY5" fmla="*/ 130629 h 1280160"/>
              <a:gd name="connsiteX0" fmla="*/ 0 w 879566"/>
              <a:gd name="connsiteY0" fmla="*/ 130629 h 1254034"/>
              <a:gd name="connsiteX1" fmla="*/ 243840 w 879566"/>
              <a:gd name="connsiteY1" fmla="*/ 0 h 1254034"/>
              <a:gd name="connsiteX2" fmla="*/ 696686 w 879566"/>
              <a:gd name="connsiteY2" fmla="*/ 801189 h 1254034"/>
              <a:gd name="connsiteX3" fmla="*/ 879566 w 879566"/>
              <a:gd name="connsiteY3" fmla="*/ 1149531 h 1254034"/>
              <a:gd name="connsiteX4" fmla="*/ 618309 w 879566"/>
              <a:gd name="connsiteY4" fmla="*/ 1254034 h 1254034"/>
              <a:gd name="connsiteX5" fmla="*/ 0 w 879566"/>
              <a:gd name="connsiteY5" fmla="*/ 130629 h 1254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9566" h="1254034">
                <a:moveTo>
                  <a:pt x="0" y="130629"/>
                </a:moveTo>
                <a:lnTo>
                  <a:pt x="243840" y="0"/>
                </a:lnTo>
                <a:lnTo>
                  <a:pt x="696686" y="801189"/>
                </a:lnTo>
                <a:lnTo>
                  <a:pt x="879566" y="1149531"/>
                </a:lnTo>
                <a:lnTo>
                  <a:pt x="618309" y="1254034"/>
                </a:lnTo>
                <a:lnTo>
                  <a:pt x="0" y="130629"/>
                </a:lnTo>
                <a:close/>
              </a:path>
            </a:pathLst>
          </a:custGeom>
          <a:solidFill>
            <a:srgbClr val="FFC000"/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ounded Rectangle 52">
            <a:extLst>
              <a:ext uri="{FF2B5EF4-FFF2-40B4-BE49-F238E27FC236}">
                <a16:creationId xmlns:a16="http://schemas.microsoft.com/office/drawing/2014/main" id="{560710D6-C06E-DF6F-B9C6-35200599835C}"/>
              </a:ext>
            </a:extLst>
          </p:cNvPr>
          <p:cNvSpPr/>
          <p:nvPr/>
        </p:nvSpPr>
        <p:spPr>
          <a:xfrm rot="9055700">
            <a:off x="4030972" y="3687302"/>
            <a:ext cx="214888" cy="883429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482AA5-0FCE-1DA0-B793-424ED07569A4}"/>
              </a:ext>
            </a:extLst>
          </p:cNvPr>
          <p:cNvSpPr/>
          <p:nvPr/>
        </p:nvSpPr>
        <p:spPr>
          <a:xfrm rot="19941006">
            <a:off x="3310454" y="5300423"/>
            <a:ext cx="144246" cy="19624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Freeform 161">
            <a:extLst>
              <a:ext uri="{FF2B5EF4-FFF2-40B4-BE49-F238E27FC236}">
                <a16:creationId xmlns:a16="http://schemas.microsoft.com/office/drawing/2014/main" id="{5A09961F-D060-2B65-54F6-1E583C74AE98}"/>
              </a:ext>
            </a:extLst>
          </p:cNvPr>
          <p:cNvSpPr>
            <a:spLocks/>
          </p:cNvSpPr>
          <p:nvPr/>
        </p:nvSpPr>
        <p:spPr bwMode="auto">
          <a:xfrm rot="9190636" flipV="1">
            <a:off x="4511245" y="4710236"/>
            <a:ext cx="135835" cy="184205"/>
          </a:xfrm>
          <a:custGeom>
            <a:avLst/>
            <a:gdLst>
              <a:gd name="connsiteX0" fmla="*/ 105 w 10105"/>
              <a:gd name="connsiteY0" fmla="*/ 9650 h 10358"/>
              <a:gd name="connsiteX1" fmla="*/ 5105 w 10105"/>
              <a:gd name="connsiteY1" fmla="*/ 9650 h 10358"/>
              <a:gd name="connsiteX2" fmla="*/ 10105 w 10105"/>
              <a:gd name="connsiteY2" fmla="*/ 0 h 10358"/>
              <a:gd name="connsiteX3" fmla="*/ 10017 w 10105"/>
              <a:gd name="connsiteY3" fmla="*/ 9825 h 10358"/>
              <a:gd name="connsiteX4" fmla="*/ 105 w 10105"/>
              <a:gd name="connsiteY4" fmla="*/ 9650 h 10358"/>
              <a:gd name="connsiteX0" fmla="*/ 4912 w 5000"/>
              <a:gd name="connsiteY0" fmla="*/ 9825 h 9825"/>
              <a:gd name="connsiteX1" fmla="*/ 0 w 5000"/>
              <a:gd name="connsiteY1" fmla="*/ 9650 h 9825"/>
              <a:gd name="connsiteX2" fmla="*/ 5000 w 5000"/>
              <a:gd name="connsiteY2" fmla="*/ 0 h 9825"/>
              <a:gd name="connsiteX3" fmla="*/ 4912 w 5000"/>
              <a:gd name="connsiteY3" fmla="*/ 9825 h 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00" h="9825">
                <a:moveTo>
                  <a:pt x="4912" y="9825"/>
                </a:moveTo>
                <a:lnTo>
                  <a:pt x="0" y="9650"/>
                </a:lnTo>
                <a:cubicBezTo>
                  <a:pt x="614" y="1053"/>
                  <a:pt x="4167" y="0"/>
                  <a:pt x="5000" y="0"/>
                </a:cubicBezTo>
                <a:cubicBezTo>
                  <a:pt x="4971" y="3275"/>
                  <a:pt x="4941" y="6550"/>
                  <a:pt x="4912" y="9825"/>
                </a:cubicBezTo>
                <a:close/>
              </a:path>
            </a:pathLst>
          </a:custGeom>
          <a:noFill/>
          <a:ln w="25400">
            <a:solidFill>
              <a:srgbClr val="00206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 dirty="0"/>
          </a:p>
        </p:txBody>
      </p:sp>
      <p:sp>
        <p:nvSpPr>
          <p:cNvPr id="7" name="Freeform 161">
            <a:extLst>
              <a:ext uri="{FF2B5EF4-FFF2-40B4-BE49-F238E27FC236}">
                <a16:creationId xmlns:a16="http://schemas.microsoft.com/office/drawing/2014/main" id="{55F365A0-9B68-44CA-B90F-72149CCE6C2F}"/>
              </a:ext>
            </a:extLst>
          </p:cNvPr>
          <p:cNvSpPr>
            <a:spLocks/>
          </p:cNvSpPr>
          <p:nvPr/>
        </p:nvSpPr>
        <p:spPr bwMode="auto">
          <a:xfrm rot="9129361" flipV="1">
            <a:off x="3422749" y="5150389"/>
            <a:ext cx="276721" cy="198344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14" y="112"/>
              </a:cxn>
              <a:cxn ang="0">
                <a:pos x="228" y="2"/>
              </a:cxn>
              <a:cxn ang="0">
                <a:pos x="226" y="114"/>
              </a:cxn>
              <a:cxn ang="0">
                <a:pos x="0" y="112"/>
              </a:cxn>
              <a:cxn ang="0">
                <a:pos x="2" y="0"/>
              </a:cxn>
            </a:cxnLst>
            <a:rect l="0" t="0" r="r" b="b"/>
            <a:pathLst>
              <a:path w="228" h="114">
                <a:moveTo>
                  <a:pt x="2" y="0"/>
                </a:moveTo>
                <a:cubicBezTo>
                  <a:pt x="21" y="0"/>
                  <a:pt x="96" y="32"/>
                  <a:pt x="114" y="112"/>
                </a:cubicBezTo>
                <a:cubicBezTo>
                  <a:pt x="128" y="14"/>
                  <a:pt x="209" y="2"/>
                  <a:pt x="228" y="2"/>
                </a:cubicBezTo>
                <a:lnTo>
                  <a:pt x="226" y="114"/>
                </a:lnTo>
                <a:lnTo>
                  <a:pt x="0" y="112"/>
                </a:lnTo>
                <a:lnTo>
                  <a:pt x="2" y="0"/>
                </a:lnTo>
                <a:close/>
              </a:path>
            </a:pathLst>
          </a:custGeom>
          <a:noFill/>
          <a:ln w="25400">
            <a:solidFill>
              <a:srgbClr val="00B05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 dirty="0"/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D0710FFD-7DE9-E52E-F729-93C143B7BADF}"/>
              </a:ext>
            </a:extLst>
          </p:cNvPr>
          <p:cNvCxnSpPr>
            <a:cxnSpLocks/>
          </p:cNvCxnSpPr>
          <p:nvPr/>
        </p:nvCxnSpPr>
        <p:spPr>
          <a:xfrm>
            <a:off x="3623481" y="5220269"/>
            <a:ext cx="177043" cy="341194"/>
          </a:xfrm>
          <a:prstGeom prst="line">
            <a:avLst/>
          </a:prstGeom>
          <a:noFill/>
          <a:ln>
            <a:solidFill>
              <a:srgbClr val="0070C0"/>
            </a:solidFill>
            <a:prstDash val="sysDot"/>
            <a:headEnd type="arrow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3" name="Diamond 12">
            <a:extLst>
              <a:ext uri="{FF2B5EF4-FFF2-40B4-BE49-F238E27FC236}">
                <a16:creationId xmlns:a16="http://schemas.microsoft.com/office/drawing/2014/main" id="{1DCBB0B1-7721-E818-A74A-CC687352483E}"/>
              </a:ext>
            </a:extLst>
          </p:cNvPr>
          <p:cNvSpPr/>
          <p:nvPr/>
        </p:nvSpPr>
        <p:spPr bwMode="auto">
          <a:xfrm>
            <a:off x="8689318" y="3230810"/>
            <a:ext cx="153950" cy="169083"/>
          </a:xfrm>
          <a:prstGeom prst="diamond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5EB4877-8386-5633-4C38-EFE848F73833}"/>
              </a:ext>
            </a:extLst>
          </p:cNvPr>
          <p:cNvSpPr/>
          <p:nvPr/>
        </p:nvSpPr>
        <p:spPr>
          <a:xfrm>
            <a:off x="2248297" y="1404778"/>
            <a:ext cx="830911" cy="830911"/>
          </a:xfrm>
          <a:custGeom>
            <a:avLst/>
            <a:gdLst>
              <a:gd name="connsiteX0" fmla="*/ 548640 w 830911"/>
              <a:gd name="connsiteY0" fmla="*/ 0 h 830911"/>
              <a:gd name="connsiteX1" fmla="*/ 830911 w 830911"/>
              <a:gd name="connsiteY1" fmla="*/ 453224 h 830911"/>
              <a:gd name="connsiteX2" fmla="*/ 572493 w 830911"/>
              <a:gd name="connsiteY2" fmla="*/ 644055 h 830911"/>
              <a:gd name="connsiteX3" fmla="*/ 548640 w 830911"/>
              <a:gd name="connsiteY3" fmla="*/ 624177 h 830911"/>
              <a:gd name="connsiteX4" fmla="*/ 286246 w 830911"/>
              <a:gd name="connsiteY4" fmla="*/ 830911 h 830911"/>
              <a:gd name="connsiteX5" fmla="*/ 0 w 830911"/>
              <a:gd name="connsiteY5" fmla="*/ 357809 h 830911"/>
              <a:gd name="connsiteX6" fmla="*/ 314076 w 830911"/>
              <a:gd name="connsiteY6" fmla="*/ 135172 h 830911"/>
              <a:gd name="connsiteX7" fmla="*/ 326003 w 830911"/>
              <a:gd name="connsiteY7" fmla="*/ 170953 h 830911"/>
              <a:gd name="connsiteX8" fmla="*/ 441297 w 830911"/>
              <a:gd name="connsiteY8" fmla="*/ 103367 h 830911"/>
              <a:gd name="connsiteX9" fmla="*/ 548640 w 830911"/>
              <a:gd name="connsiteY9" fmla="*/ 0 h 830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30911" h="830911">
                <a:moveTo>
                  <a:pt x="548640" y="0"/>
                </a:moveTo>
                <a:lnTo>
                  <a:pt x="830911" y="453224"/>
                </a:lnTo>
                <a:lnTo>
                  <a:pt x="572493" y="644055"/>
                </a:lnTo>
                <a:lnTo>
                  <a:pt x="548640" y="624177"/>
                </a:lnTo>
                <a:lnTo>
                  <a:pt x="286246" y="830911"/>
                </a:lnTo>
                <a:lnTo>
                  <a:pt x="0" y="357809"/>
                </a:lnTo>
                <a:lnTo>
                  <a:pt x="314076" y="135172"/>
                </a:lnTo>
                <a:lnTo>
                  <a:pt x="326003" y="170953"/>
                </a:lnTo>
                <a:lnTo>
                  <a:pt x="441297" y="103367"/>
                </a:lnTo>
                <a:lnTo>
                  <a:pt x="548640" y="0"/>
                </a:lnTo>
                <a:close/>
              </a:path>
            </a:pathLst>
          </a:custGeom>
          <a:solidFill>
            <a:schemeClr val="bg2">
              <a:alpha val="42000"/>
            </a:schemeClr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612C432-2B7E-8486-466D-21AFCC58D776}"/>
              </a:ext>
            </a:extLst>
          </p:cNvPr>
          <p:cNvSpPr/>
          <p:nvPr/>
        </p:nvSpPr>
        <p:spPr>
          <a:xfrm>
            <a:off x="799106" y="1737360"/>
            <a:ext cx="1546529" cy="1276184"/>
          </a:xfrm>
          <a:custGeom>
            <a:avLst/>
            <a:gdLst>
              <a:gd name="connsiteX0" fmla="*/ 1284136 w 1649896"/>
              <a:gd name="connsiteY0" fmla="*/ 0 h 1276184"/>
              <a:gd name="connsiteX1" fmla="*/ 1649896 w 1649896"/>
              <a:gd name="connsiteY1" fmla="*/ 592372 h 1276184"/>
              <a:gd name="connsiteX2" fmla="*/ 1482918 w 1649896"/>
              <a:gd name="connsiteY2" fmla="*/ 707666 h 1276184"/>
              <a:gd name="connsiteX3" fmla="*/ 1331844 w 1649896"/>
              <a:gd name="connsiteY3" fmla="*/ 842838 h 1276184"/>
              <a:gd name="connsiteX4" fmla="*/ 1272209 w 1649896"/>
              <a:gd name="connsiteY4" fmla="*/ 763325 h 1276184"/>
              <a:gd name="connsiteX5" fmla="*/ 1097280 w 1649896"/>
              <a:gd name="connsiteY5" fmla="*/ 890546 h 1276184"/>
              <a:gd name="connsiteX6" fmla="*/ 894522 w 1649896"/>
              <a:gd name="connsiteY6" fmla="*/ 1061499 h 1276184"/>
              <a:gd name="connsiteX7" fmla="*/ 858741 w 1649896"/>
              <a:gd name="connsiteY7" fmla="*/ 997889 h 1276184"/>
              <a:gd name="connsiteX8" fmla="*/ 679837 w 1649896"/>
              <a:gd name="connsiteY8" fmla="*/ 1129085 h 1276184"/>
              <a:gd name="connsiteX9" fmla="*/ 465151 w 1649896"/>
              <a:gd name="connsiteY9" fmla="*/ 1276184 h 1276184"/>
              <a:gd name="connsiteX10" fmla="*/ 75538 w 1649896"/>
              <a:gd name="connsiteY10" fmla="*/ 604299 h 1276184"/>
              <a:gd name="connsiteX11" fmla="*/ 0 w 1649896"/>
              <a:gd name="connsiteY11" fmla="*/ 528762 h 1276184"/>
              <a:gd name="connsiteX12" fmla="*/ 115294 w 1649896"/>
              <a:gd name="connsiteY12" fmla="*/ 648031 h 1276184"/>
              <a:gd name="connsiteX13" fmla="*/ 322028 w 1649896"/>
              <a:gd name="connsiteY13" fmla="*/ 477078 h 1276184"/>
              <a:gd name="connsiteX14" fmla="*/ 520811 w 1649896"/>
              <a:gd name="connsiteY14" fmla="*/ 322028 h 1276184"/>
              <a:gd name="connsiteX15" fmla="*/ 580445 w 1649896"/>
              <a:gd name="connsiteY15" fmla="*/ 429370 h 1276184"/>
              <a:gd name="connsiteX16" fmla="*/ 767301 w 1649896"/>
              <a:gd name="connsiteY16" fmla="*/ 282271 h 1276184"/>
              <a:gd name="connsiteX17" fmla="*/ 962108 w 1649896"/>
              <a:gd name="connsiteY17" fmla="*/ 139148 h 1276184"/>
              <a:gd name="connsiteX18" fmla="*/ 1001864 w 1649896"/>
              <a:gd name="connsiteY18" fmla="*/ 206734 h 1276184"/>
              <a:gd name="connsiteX19" fmla="*/ 1137037 w 1649896"/>
              <a:gd name="connsiteY19" fmla="*/ 131197 h 1276184"/>
              <a:gd name="connsiteX20" fmla="*/ 1284136 w 1649896"/>
              <a:gd name="connsiteY20" fmla="*/ 0 h 1276184"/>
              <a:gd name="connsiteX0" fmla="*/ 1233499 w 1599259"/>
              <a:gd name="connsiteY0" fmla="*/ 0 h 1276184"/>
              <a:gd name="connsiteX1" fmla="*/ 1599259 w 1599259"/>
              <a:gd name="connsiteY1" fmla="*/ 592372 h 1276184"/>
              <a:gd name="connsiteX2" fmla="*/ 1432281 w 1599259"/>
              <a:gd name="connsiteY2" fmla="*/ 707666 h 1276184"/>
              <a:gd name="connsiteX3" fmla="*/ 1281207 w 1599259"/>
              <a:gd name="connsiteY3" fmla="*/ 842838 h 1276184"/>
              <a:gd name="connsiteX4" fmla="*/ 1221572 w 1599259"/>
              <a:gd name="connsiteY4" fmla="*/ 763325 h 1276184"/>
              <a:gd name="connsiteX5" fmla="*/ 1046643 w 1599259"/>
              <a:gd name="connsiteY5" fmla="*/ 890546 h 1276184"/>
              <a:gd name="connsiteX6" fmla="*/ 843885 w 1599259"/>
              <a:gd name="connsiteY6" fmla="*/ 1061499 h 1276184"/>
              <a:gd name="connsiteX7" fmla="*/ 808104 w 1599259"/>
              <a:gd name="connsiteY7" fmla="*/ 997889 h 1276184"/>
              <a:gd name="connsiteX8" fmla="*/ 629200 w 1599259"/>
              <a:gd name="connsiteY8" fmla="*/ 1129085 h 1276184"/>
              <a:gd name="connsiteX9" fmla="*/ 414514 w 1599259"/>
              <a:gd name="connsiteY9" fmla="*/ 1276184 h 1276184"/>
              <a:gd name="connsiteX10" fmla="*/ 24901 w 1599259"/>
              <a:gd name="connsiteY10" fmla="*/ 604299 h 1276184"/>
              <a:gd name="connsiteX11" fmla="*/ 64657 w 1599259"/>
              <a:gd name="connsiteY11" fmla="*/ 648031 h 1276184"/>
              <a:gd name="connsiteX12" fmla="*/ 271391 w 1599259"/>
              <a:gd name="connsiteY12" fmla="*/ 477078 h 1276184"/>
              <a:gd name="connsiteX13" fmla="*/ 470174 w 1599259"/>
              <a:gd name="connsiteY13" fmla="*/ 322028 h 1276184"/>
              <a:gd name="connsiteX14" fmla="*/ 529808 w 1599259"/>
              <a:gd name="connsiteY14" fmla="*/ 429370 h 1276184"/>
              <a:gd name="connsiteX15" fmla="*/ 716664 w 1599259"/>
              <a:gd name="connsiteY15" fmla="*/ 282271 h 1276184"/>
              <a:gd name="connsiteX16" fmla="*/ 911471 w 1599259"/>
              <a:gd name="connsiteY16" fmla="*/ 139148 h 1276184"/>
              <a:gd name="connsiteX17" fmla="*/ 951227 w 1599259"/>
              <a:gd name="connsiteY17" fmla="*/ 206734 h 1276184"/>
              <a:gd name="connsiteX18" fmla="*/ 1086400 w 1599259"/>
              <a:gd name="connsiteY18" fmla="*/ 131197 h 1276184"/>
              <a:gd name="connsiteX19" fmla="*/ 1233499 w 1599259"/>
              <a:gd name="connsiteY19" fmla="*/ 0 h 1276184"/>
              <a:gd name="connsiteX0" fmla="*/ 1168842 w 1534602"/>
              <a:gd name="connsiteY0" fmla="*/ 0 h 1276184"/>
              <a:gd name="connsiteX1" fmla="*/ 1534602 w 1534602"/>
              <a:gd name="connsiteY1" fmla="*/ 592372 h 1276184"/>
              <a:gd name="connsiteX2" fmla="*/ 1367624 w 1534602"/>
              <a:gd name="connsiteY2" fmla="*/ 707666 h 1276184"/>
              <a:gd name="connsiteX3" fmla="*/ 1216550 w 1534602"/>
              <a:gd name="connsiteY3" fmla="*/ 842838 h 1276184"/>
              <a:gd name="connsiteX4" fmla="*/ 1156915 w 1534602"/>
              <a:gd name="connsiteY4" fmla="*/ 763325 h 1276184"/>
              <a:gd name="connsiteX5" fmla="*/ 981986 w 1534602"/>
              <a:gd name="connsiteY5" fmla="*/ 890546 h 1276184"/>
              <a:gd name="connsiteX6" fmla="*/ 779228 w 1534602"/>
              <a:gd name="connsiteY6" fmla="*/ 1061499 h 1276184"/>
              <a:gd name="connsiteX7" fmla="*/ 743447 w 1534602"/>
              <a:gd name="connsiteY7" fmla="*/ 997889 h 1276184"/>
              <a:gd name="connsiteX8" fmla="*/ 564543 w 1534602"/>
              <a:gd name="connsiteY8" fmla="*/ 1129085 h 1276184"/>
              <a:gd name="connsiteX9" fmla="*/ 349857 w 1534602"/>
              <a:gd name="connsiteY9" fmla="*/ 1276184 h 1276184"/>
              <a:gd name="connsiteX10" fmla="*/ 0 w 1534602"/>
              <a:gd name="connsiteY10" fmla="*/ 648031 h 1276184"/>
              <a:gd name="connsiteX11" fmla="*/ 206734 w 1534602"/>
              <a:gd name="connsiteY11" fmla="*/ 477078 h 1276184"/>
              <a:gd name="connsiteX12" fmla="*/ 405517 w 1534602"/>
              <a:gd name="connsiteY12" fmla="*/ 322028 h 1276184"/>
              <a:gd name="connsiteX13" fmla="*/ 465151 w 1534602"/>
              <a:gd name="connsiteY13" fmla="*/ 429370 h 1276184"/>
              <a:gd name="connsiteX14" fmla="*/ 652007 w 1534602"/>
              <a:gd name="connsiteY14" fmla="*/ 282271 h 1276184"/>
              <a:gd name="connsiteX15" fmla="*/ 846814 w 1534602"/>
              <a:gd name="connsiteY15" fmla="*/ 139148 h 1276184"/>
              <a:gd name="connsiteX16" fmla="*/ 886570 w 1534602"/>
              <a:gd name="connsiteY16" fmla="*/ 206734 h 1276184"/>
              <a:gd name="connsiteX17" fmla="*/ 1021743 w 1534602"/>
              <a:gd name="connsiteY17" fmla="*/ 131197 h 1276184"/>
              <a:gd name="connsiteX18" fmla="*/ 1168842 w 1534602"/>
              <a:gd name="connsiteY18" fmla="*/ 0 h 1276184"/>
              <a:gd name="connsiteX0" fmla="*/ 1180769 w 1546529"/>
              <a:gd name="connsiteY0" fmla="*/ 0 h 1276184"/>
              <a:gd name="connsiteX1" fmla="*/ 1546529 w 1546529"/>
              <a:gd name="connsiteY1" fmla="*/ 592372 h 1276184"/>
              <a:gd name="connsiteX2" fmla="*/ 1379551 w 1546529"/>
              <a:gd name="connsiteY2" fmla="*/ 707666 h 1276184"/>
              <a:gd name="connsiteX3" fmla="*/ 1228477 w 1546529"/>
              <a:gd name="connsiteY3" fmla="*/ 842838 h 1276184"/>
              <a:gd name="connsiteX4" fmla="*/ 1168842 w 1546529"/>
              <a:gd name="connsiteY4" fmla="*/ 763325 h 1276184"/>
              <a:gd name="connsiteX5" fmla="*/ 993913 w 1546529"/>
              <a:gd name="connsiteY5" fmla="*/ 890546 h 1276184"/>
              <a:gd name="connsiteX6" fmla="*/ 791155 w 1546529"/>
              <a:gd name="connsiteY6" fmla="*/ 1061499 h 1276184"/>
              <a:gd name="connsiteX7" fmla="*/ 755374 w 1546529"/>
              <a:gd name="connsiteY7" fmla="*/ 997889 h 1276184"/>
              <a:gd name="connsiteX8" fmla="*/ 576470 w 1546529"/>
              <a:gd name="connsiteY8" fmla="*/ 1129085 h 1276184"/>
              <a:gd name="connsiteX9" fmla="*/ 361784 w 1546529"/>
              <a:gd name="connsiteY9" fmla="*/ 1276184 h 1276184"/>
              <a:gd name="connsiteX10" fmla="*/ 0 w 1546529"/>
              <a:gd name="connsiteY10" fmla="*/ 636104 h 1276184"/>
              <a:gd name="connsiteX11" fmla="*/ 218661 w 1546529"/>
              <a:gd name="connsiteY11" fmla="*/ 477078 h 1276184"/>
              <a:gd name="connsiteX12" fmla="*/ 417444 w 1546529"/>
              <a:gd name="connsiteY12" fmla="*/ 322028 h 1276184"/>
              <a:gd name="connsiteX13" fmla="*/ 477078 w 1546529"/>
              <a:gd name="connsiteY13" fmla="*/ 429370 h 1276184"/>
              <a:gd name="connsiteX14" fmla="*/ 663934 w 1546529"/>
              <a:gd name="connsiteY14" fmla="*/ 282271 h 1276184"/>
              <a:gd name="connsiteX15" fmla="*/ 858741 w 1546529"/>
              <a:gd name="connsiteY15" fmla="*/ 139148 h 1276184"/>
              <a:gd name="connsiteX16" fmla="*/ 898497 w 1546529"/>
              <a:gd name="connsiteY16" fmla="*/ 206734 h 1276184"/>
              <a:gd name="connsiteX17" fmla="*/ 1033670 w 1546529"/>
              <a:gd name="connsiteY17" fmla="*/ 131197 h 1276184"/>
              <a:gd name="connsiteX18" fmla="*/ 1180769 w 1546529"/>
              <a:gd name="connsiteY18" fmla="*/ 0 h 1276184"/>
              <a:gd name="connsiteX0" fmla="*/ 1180769 w 1546529"/>
              <a:gd name="connsiteY0" fmla="*/ 0 h 1276184"/>
              <a:gd name="connsiteX1" fmla="*/ 1546529 w 1546529"/>
              <a:gd name="connsiteY1" fmla="*/ 592372 h 1276184"/>
              <a:gd name="connsiteX2" fmla="*/ 1379551 w 1546529"/>
              <a:gd name="connsiteY2" fmla="*/ 707666 h 1276184"/>
              <a:gd name="connsiteX3" fmla="*/ 1228477 w 1546529"/>
              <a:gd name="connsiteY3" fmla="*/ 842838 h 1276184"/>
              <a:gd name="connsiteX4" fmla="*/ 1168842 w 1546529"/>
              <a:gd name="connsiteY4" fmla="*/ 763325 h 1276184"/>
              <a:gd name="connsiteX5" fmla="*/ 993913 w 1546529"/>
              <a:gd name="connsiteY5" fmla="*/ 890546 h 1276184"/>
              <a:gd name="connsiteX6" fmla="*/ 791155 w 1546529"/>
              <a:gd name="connsiteY6" fmla="*/ 1061499 h 1276184"/>
              <a:gd name="connsiteX7" fmla="*/ 755374 w 1546529"/>
              <a:gd name="connsiteY7" fmla="*/ 997889 h 1276184"/>
              <a:gd name="connsiteX8" fmla="*/ 576470 w 1546529"/>
              <a:gd name="connsiteY8" fmla="*/ 1129085 h 1276184"/>
              <a:gd name="connsiteX9" fmla="*/ 361784 w 1546529"/>
              <a:gd name="connsiteY9" fmla="*/ 1276184 h 1276184"/>
              <a:gd name="connsiteX10" fmla="*/ 0 w 1546529"/>
              <a:gd name="connsiteY10" fmla="*/ 636104 h 1276184"/>
              <a:gd name="connsiteX11" fmla="*/ 218661 w 1546529"/>
              <a:gd name="connsiteY11" fmla="*/ 477078 h 1276184"/>
              <a:gd name="connsiteX12" fmla="*/ 417444 w 1546529"/>
              <a:gd name="connsiteY12" fmla="*/ 322028 h 1276184"/>
              <a:gd name="connsiteX13" fmla="*/ 477078 w 1546529"/>
              <a:gd name="connsiteY13" fmla="*/ 429370 h 1276184"/>
              <a:gd name="connsiteX14" fmla="*/ 663934 w 1546529"/>
              <a:gd name="connsiteY14" fmla="*/ 282271 h 1276184"/>
              <a:gd name="connsiteX15" fmla="*/ 858741 w 1546529"/>
              <a:gd name="connsiteY15" fmla="*/ 139148 h 1276184"/>
              <a:gd name="connsiteX16" fmla="*/ 898497 w 1546529"/>
              <a:gd name="connsiteY16" fmla="*/ 206734 h 1276184"/>
              <a:gd name="connsiteX17" fmla="*/ 1033670 w 1546529"/>
              <a:gd name="connsiteY17" fmla="*/ 119270 h 1276184"/>
              <a:gd name="connsiteX18" fmla="*/ 1180769 w 1546529"/>
              <a:gd name="connsiteY18" fmla="*/ 0 h 127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546529" h="1276184">
                <a:moveTo>
                  <a:pt x="1180769" y="0"/>
                </a:moveTo>
                <a:lnTo>
                  <a:pt x="1546529" y="592372"/>
                </a:lnTo>
                <a:lnTo>
                  <a:pt x="1379551" y="707666"/>
                </a:lnTo>
                <a:lnTo>
                  <a:pt x="1228477" y="842838"/>
                </a:lnTo>
                <a:lnTo>
                  <a:pt x="1168842" y="763325"/>
                </a:lnTo>
                <a:lnTo>
                  <a:pt x="993913" y="890546"/>
                </a:lnTo>
                <a:lnTo>
                  <a:pt x="791155" y="1061499"/>
                </a:lnTo>
                <a:lnTo>
                  <a:pt x="755374" y="997889"/>
                </a:lnTo>
                <a:lnTo>
                  <a:pt x="576470" y="1129085"/>
                </a:lnTo>
                <a:lnTo>
                  <a:pt x="361784" y="1276184"/>
                </a:lnTo>
                <a:lnTo>
                  <a:pt x="0" y="636104"/>
                </a:lnTo>
                <a:lnTo>
                  <a:pt x="218661" y="477078"/>
                </a:lnTo>
                <a:lnTo>
                  <a:pt x="417444" y="322028"/>
                </a:lnTo>
                <a:lnTo>
                  <a:pt x="477078" y="429370"/>
                </a:lnTo>
                <a:lnTo>
                  <a:pt x="663934" y="282271"/>
                </a:lnTo>
                <a:lnTo>
                  <a:pt x="858741" y="139148"/>
                </a:lnTo>
                <a:lnTo>
                  <a:pt x="898497" y="206734"/>
                </a:lnTo>
                <a:lnTo>
                  <a:pt x="1033670" y="119270"/>
                </a:lnTo>
                <a:lnTo>
                  <a:pt x="1180769" y="0"/>
                </a:lnTo>
                <a:close/>
              </a:path>
            </a:pathLst>
          </a:custGeom>
          <a:solidFill>
            <a:schemeClr val="bg2">
              <a:alpha val="42000"/>
            </a:schemeClr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A080105-3E68-E77E-7C3B-FBB22E594FA6}"/>
              </a:ext>
            </a:extLst>
          </p:cNvPr>
          <p:cNvSpPr/>
          <p:nvPr/>
        </p:nvSpPr>
        <p:spPr>
          <a:xfrm>
            <a:off x="1887611" y="3413877"/>
            <a:ext cx="1546529" cy="1276184"/>
          </a:xfrm>
          <a:custGeom>
            <a:avLst/>
            <a:gdLst>
              <a:gd name="connsiteX0" fmla="*/ 1284136 w 1649896"/>
              <a:gd name="connsiteY0" fmla="*/ 0 h 1276184"/>
              <a:gd name="connsiteX1" fmla="*/ 1649896 w 1649896"/>
              <a:gd name="connsiteY1" fmla="*/ 592372 h 1276184"/>
              <a:gd name="connsiteX2" fmla="*/ 1482918 w 1649896"/>
              <a:gd name="connsiteY2" fmla="*/ 707666 h 1276184"/>
              <a:gd name="connsiteX3" fmla="*/ 1331844 w 1649896"/>
              <a:gd name="connsiteY3" fmla="*/ 842838 h 1276184"/>
              <a:gd name="connsiteX4" fmla="*/ 1272209 w 1649896"/>
              <a:gd name="connsiteY4" fmla="*/ 763325 h 1276184"/>
              <a:gd name="connsiteX5" fmla="*/ 1097280 w 1649896"/>
              <a:gd name="connsiteY5" fmla="*/ 890546 h 1276184"/>
              <a:gd name="connsiteX6" fmla="*/ 894522 w 1649896"/>
              <a:gd name="connsiteY6" fmla="*/ 1061499 h 1276184"/>
              <a:gd name="connsiteX7" fmla="*/ 858741 w 1649896"/>
              <a:gd name="connsiteY7" fmla="*/ 997889 h 1276184"/>
              <a:gd name="connsiteX8" fmla="*/ 679837 w 1649896"/>
              <a:gd name="connsiteY8" fmla="*/ 1129085 h 1276184"/>
              <a:gd name="connsiteX9" fmla="*/ 465151 w 1649896"/>
              <a:gd name="connsiteY9" fmla="*/ 1276184 h 1276184"/>
              <a:gd name="connsiteX10" fmla="*/ 75538 w 1649896"/>
              <a:gd name="connsiteY10" fmla="*/ 604299 h 1276184"/>
              <a:gd name="connsiteX11" fmla="*/ 0 w 1649896"/>
              <a:gd name="connsiteY11" fmla="*/ 528762 h 1276184"/>
              <a:gd name="connsiteX12" fmla="*/ 115294 w 1649896"/>
              <a:gd name="connsiteY12" fmla="*/ 648031 h 1276184"/>
              <a:gd name="connsiteX13" fmla="*/ 322028 w 1649896"/>
              <a:gd name="connsiteY13" fmla="*/ 477078 h 1276184"/>
              <a:gd name="connsiteX14" fmla="*/ 520811 w 1649896"/>
              <a:gd name="connsiteY14" fmla="*/ 322028 h 1276184"/>
              <a:gd name="connsiteX15" fmla="*/ 580445 w 1649896"/>
              <a:gd name="connsiteY15" fmla="*/ 429370 h 1276184"/>
              <a:gd name="connsiteX16" fmla="*/ 767301 w 1649896"/>
              <a:gd name="connsiteY16" fmla="*/ 282271 h 1276184"/>
              <a:gd name="connsiteX17" fmla="*/ 962108 w 1649896"/>
              <a:gd name="connsiteY17" fmla="*/ 139148 h 1276184"/>
              <a:gd name="connsiteX18" fmla="*/ 1001864 w 1649896"/>
              <a:gd name="connsiteY18" fmla="*/ 206734 h 1276184"/>
              <a:gd name="connsiteX19" fmla="*/ 1137037 w 1649896"/>
              <a:gd name="connsiteY19" fmla="*/ 131197 h 1276184"/>
              <a:gd name="connsiteX20" fmla="*/ 1284136 w 1649896"/>
              <a:gd name="connsiteY20" fmla="*/ 0 h 1276184"/>
              <a:gd name="connsiteX0" fmla="*/ 1233499 w 1599259"/>
              <a:gd name="connsiteY0" fmla="*/ 0 h 1276184"/>
              <a:gd name="connsiteX1" fmla="*/ 1599259 w 1599259"/>
              <a:gd name="connsiteY1" fmla="*/ 592372 h 1276184"/>
              <a:gd name="connsiteX2" fmla="*/ 1432281 w 1599259"/>
              <a:gd name="connsiteY2" fmla="*/ 707666 h 1276184"/>
              <a:gd name="connsiteX3" fmla="*/ 1281207 w 1599259"/>
              <a:gd name="connsiteY3" fmla="*/ 842838 h 1276184"/>
              <a:gd name="connsiteX4" fmla="*/ 1221572 w 1599259"/>
              <a:gd name="connsiteY4" fmla="*/ 763325 h 1276184"/>
              <a:gd name="connsiteX5" fmla="*/ 1046643 w 1599259"/>
              <a:gd name="connsiteY5" fmla="*/ 890546 h 1276184"/>
              <a:gd name="connsiteX6" fmla="*/ 843885 w 1599259"/>
              <a:gd name="connsiteY6" fmla="*/ 1061499 h 1276184"/>
              <a:gd name="connsiteX7" fmla="*/ 808104 w 1599259"/>
              <a:gd name="connsiteY7" fmla="*/ 997889 h 1276184"/>
              <a:gd name="connsiteX8" fmla="*/ 629200 w 1599259"/>
              <a:gd name="connsiteY8" fmla="*/ 1129085 h 1276184"/>
              <a:gd name="connsiteX9" fmla="*/ 414514 w 1599259"/>
              <a:gd name="connsiteY9" fmla="*/ 1276184 h 1276184"/>
              <a:gd name="connsiteX10" fmla="*/ 24901 w 1599259"/>
              <a:gd name="connsiteY10" fmla="*/ 604299 h 1276184"/>
              <a:gd name="connsiteX11" fmla="*/ 64657 w 1599259"/>
              <a:gd name="connsiteY11" fmla="*/ 648031 h 1276184"/>
              <a:gd name="connsiteX12" fmla="*/ 271391 w 1599259"/>
              <a:gd name="connsiteY12" fmla="*/ 477078 h 1276184"/>
              <a:gd name="connsiteX13" fmla="*/ 470174 w 1599259"/>
              <a:gd name="connsiteY13" fmla="*/ 322028 h 1276184"/>
              <a:gd name="connsiteX14" fmla="*/ 529808 w 1599259"/>
              <a:gd name="connsiteY14" fmla="*/ 429370 h 1276184"/>
              <a:gd name="connsiteX15" fmla="*/ 716664 w 1599259"/>
              <a:gd name="connsiteY15" fmla="*/ 282271 h 1276184"/>
              <a:gd name="connsiteX16" fmla="*/ 911471 w 1599259"/>
              <a:gd name="connsiteY16" fmla="*/ 139148 h 1276184"/>
              <a:gd name="connsiteX17" fmla="*/ 951227 w 1599259"/>
              <a:gd name="connsiteY17" fmla="*/ 206734 h 1276184"/>
              <a:gd name="connsiteX18" fmla="*/ 1086400 w 1599259"/>
              <a:gd name="connsiteY18" fmla="*/ 131197 h 1276184"/>
              <a:gd name="connsiteX19" fmla="*/ 1233499 w 1599259"/>
              <a:gd name="connsiteY19" fmla="*/ 0 h 1276184"/>
              <a:gd name="connsiteX0" fmla="*/ 1168842 w 1534602"/>
              <a:gd name="connsiteY0" fmla="*/ 0 h 1276184"/>
              <a:gd name="connsiteX1" fmla="*/ 1534602 w 1534602"/>
              <a:gd name="connsiteY1" fmla="*/ 592372 h 1276184"/>
              <a:gd name="connsiteX2" fmla="*/ 1367624 w 1534602"/>
              <a:gd name="connsiteY2" fmla="*/ 707666 h 1276184"/>
              <a:gd name="connsiteX3" fmla="*/ 1216550 w 1534602"/>
              <a:gd name="connsiteY3" fmla="*/ 842838 h 1276184"/>
              <a:gd name="connsiteX4" fmla="*/ 1156915 w 1534602"/>
              <a:gd name="connsiteY4" fmla="*/ 763325 h 1276184"/>
              <a:gd name="connsiteX5" fmla="*/ 981986 w 1534602"/>
              <a:gd name="connsiteY5" fmla="*/ 890546 h 1276184"/>
              <a:gd name="connsiteX6" fmla="*/ 779228 w 1534602"/>
              <a:gd name="connsiteY6" fmla="*/ 1061499 h 1276184"/>
              <a:gd name="connsiteX7" fmla="*/ 743447 w 1534602"/>
              <a:gd name="connsiteY7" fmla="*/ 997889 h 1276184"/>
              <a:gd name="connsiteX8" fmla="*/ 564543 w 1534602"/>
              <a:gd name="connsiteY8" fmla="*/ 1129085 h 1276184"/>
              <a:gd name="connsiteX9" fmla="*/ 349857 w 1534602"/>
              <a:gd name="connsiteY9" fmla="*/ 1276184 h 1276184"/>
              <a:gd name="connsiteX10" fmla="*/ 0 w 1534602"/>
              <a:gd name="connsiteY10" fmla="*/ 648031 h 1276184"/>
              <a:gd name="connsiteX11" fmla="*/ 206734 w 1534602"/>
              <a:gd name="connsiteY11" fmla="*/ 477078 h 1276184"/>
              <a:gd name="connsiteX12" fmla="*/ 405517 w 1534602"/>
              <a:gd name="connsiteY12" fmla="*/ 322028 h 1276184"/>
              <a:gd name="connsiteX13" fmla="*/ 465151 w 1534602"/>
              <a:gd name="connsiteY13" fmla="*/ 429370 h 1276184"/>
              <a:gd name="connsiteX14" fmla="*/ 652007 w 1534602"/>
              <a:gd name="connsiteY14" fmla="*/ 282271 h 1276184"/>
              <a:gd name="connsiteX15" fmla="*/ 846814 w 1534602"/>
              <a:gd name="connsiteY15" fmla="*/ 139148 h 1276184"/>
              <a:gd name="connsiteX16" fmla="*/ 886570 w 1534602"/>
              <a:gd name="connsiteY16" fmla="*/ 206734 h 1276184"/>
              <a:gd name="connsiteX17" fmla="*/ 1021743 w 1534602"/>
              <a:gd name="connsiteY17" fmla="*/ 131197 h 1276184"/>
              <a:gd name="connsiteX18" fmla="*/ 1168842 w 1534602"/>
              <a:gd name="connsiteY18" fmla="*/ 0 h 1276184"/>
              <a:gd name="connsiteX0" fmla="*/ 1180769 w 1546529"/>
              <a:gd name="connsiteY0" fmla="*/ 0 h 1276184"/>
              <a:gd name="connsiteX1" fmla="*/ 1546529 w 1546529"/>
              <a:gd name="connsiteY1" fmla="*/ 592372 h 1276184"/>
              <a:gd name="connsiteX2" fmla="*/ 1379551 w 1546529"/>
              <a:gd name="connsiteY2" fmla="*/ 707666 h 1276184"/>
              <a:gd name="connsiteX3" fmla="*/ 1228477 w 1546529"/>
              <a:gd name="connsiteY3" fmla="*/ 842838 h 1276184"/>
              <a:gd name="connsiteX4" fmla="*/ 1168842 w 1546529"/>
              <a:gd name="connsiteY4" fmla="*/ 763325 h 1276184"/>
              <a:gd name="connsiteX5" fmla="*/ 993913 w 1546529"/>
              <a:gd name="connsiteY5" fmla="*/ 890546 h 1276184"/>
              <a:gd name="connsiteX6" fmla="*/ 791155 w 1546529"/>
              <a:gd name="connsiteY6" fmla="*/ 1061499 h 1276184"/>
              <a:gd name="connsiteX7" fmla="*/ 755374 w 1546529"/>
              <a:gd name="connsiteY7" fmla="*/ 997889 h 1276184"/>
              <a:gd name="connsiteX8" fmla="*/ 576470 w 1546529"/>
              <a:gd name="connsiteY8" fmla="*/ 1129085 h 1276184"/>
              <a:gd name="connsiteX9" fmla="*/ 361784 w 1546529"/>
              <a:gd name="connsiteY9" fmla="*/ 1276184 h 1276184"/>
              <a:gd name="connsiteX10" fmla="*/ 0 w 1546529"/>
              <a:gd name="connsiteY10" fmla="*/ 636104 h 1276184"/>
              <a:gd name="connsiteX11" fmla="*/ 218661 w 1546529"/>
              <a:gd name="connsiteY11" fmla="*/ 477078 h 1276184"/>
              <a:gd name="connsiteX12" fmla="*/ 417444 w 1546529"/>
              <a:gd name="connsiteY12" fmla="*/ 322028 h 1276184"/>
              <a:gd name="connsiteX13" fmla="*/ 477078 w 1546529"/>
              <a:gd name="connsiteY13" fmla="*/ 429370 h 1276184"/>
              <a:gd name="connsiteX14" fmla="*/ 663934 w 1546529"/>
              <a:gd name="connsiteY14" fmla="*/ 282271 h 1276184"/>
              <a:gd name="connsiteX15" fmla="*/ 858741 w 1546529"/>
              <a:gd name="connsiteY15" fmla="*/ 139148 h 1276184"/>
              <a:gd name="connsiteX16" fmla="*/ 898497 w 1546529"/>
              <a:gd name="connsiteY16" fmla="*/ 206734 h 1276184"/>
              <a:gd name="connsiteX17" fmla="*/ 1033670 w 1546529"/>
              <a:gd name="connsiteY17" fmla="*/ 131197 h 1276184"/>
              <a:gd name="connsiteX18" fmla="*/ 1180769 w 1546529"/>
              <a:gd name="connsiteY18" fmla="*/ 0 h 1276184"/>
              <a:gd name="connsiteX0" fmla="*/ 1180769 w 1546529"/>
              <a:gd name="connsiteY0" fmla="*/ 0 h 1276184"/>
              <a:gd name="connsiteX1" fmla="*/ 1546529 w 1546529"/>
              <a:gd name="connsiteY1" fmla="*/ 592372 h 1276184"/>
              <a:gd name="connsiteX2" fmla="*/ 1379551 w 1546529"/>
              <a:gd name="connsiteY2" fmla="*/ 707666 h 1276184"/>
              <a:gd name="connsiteX3" fmla="*/ 1228477 w 1546529"/>
              <a:gd name="connsiteY3" fmla="*/ 842838 h 1276184"/>
              <a:gd name="connsiteX4" fmla="*/ 1168842 w 1546529"/>
              <a:gd name="connsiteY4" fmla="*/ 763325 h 1276184"/>
              <a:gd name="connsiteX5" fmla="*/ 993913 w 1546529"/>
              <a:gd name="connsiteY5" fmla="*/ 890546 h 1276184"/>
              <a:gd name="connsiteX6" fmla="*/ 791155 w 1546529"/>
              <a:gd name="connsiteY6" fmla="*/ 1061499 h 1276184"/>
              <a:gd name="connsiteX7" fmla="*/ 755374 w 1546529"/>
              <a:gd name="connsiteY7" fmla="*/ 997889 h 1276184"/>
              <a:gd name="connsiteX8" fmla="*/ 576470 w 1546529"/>
              <a:gd name="connsiteY8" fmla="*/ 1129085 h 1276184"/>
              <a:gd name="connsiteX9" fmla="*/ 361784 w 1546529"/>
              <a:gd name="connsiteY9" fmla="*/ 1276184 h 1276184"/>
              <a:gd name="connsiteX10" fmla="*/ 0 w 1546529"/>
              <a:gd name="connsiteY10" fmla="*/ 636104 h 1276184"/>
              <a:gd name="connsiteX11" fmla="*/ 218661 w 1546529"/>
              <a:gd name="connsiteY11" fmla="*/ 477078 h 1276184"/>
              <a:gd name="connsiteX12" fmla="*/ 417444 w 1546529"/>
              <a:gd name="connsiteY12" fmla="*/ 322028 h 1276184"/>
              <a:gd name="connsiteX13" fmla="*/ 477078 w 1546529"/>
              <a:gd name="connsiteY13" fmla="*/ 429370 h 1276184"/>
              <a:gd name="connsiteX14" fmla="*/ 663934 w 1546529"/>
              <a:gd name="connsiteY14" fmla="*/ 282271 h 1276184"/>
              <a:gd name="connsiteX15" fmla="*/ 858741 w 1546529"/>
              <a:gd name="connsiteY15" fmla="*/ 139148 h 1276184"/>
              <a:gd name="connsiteX16" fmla="*/ 898497 w 1546529"/>
              <a:gd name="connsiteY16" fmla="*/ 206734 h 1276184"/>
              <a:gd name="connsiteX17" fmla="*/ 1033670 w 1546529"/>
              <a:gd name="connsiteY17" fmla="*/ 119270 h 1276184"/>
              <a:gd name="connsiteX18" fmla="*/ 1180769 w 1546529"/>
              <a:gd name="connsiteY18" fmla="*/ 0 h 127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546529" h="1276184">
                <a:moveTo>
                  <a:pt x="1180769" y="0"/>
                </a:moveTo>
                <a:lnTo>
                  <a:pt x="1546529" y="592372"/>
                </a:lnTo>
                <a:lnTo>
                  <a:pt x="1379551" y="707666"/>
                </a:lnTo>
                <a:lnTo>
                  <a:pt x="1228477" y="842838"/>
                </a:lnTo>
                <a:lnTo>
                  <a:pt x="1168842" y="763325"/>
                </a:lnTo>
                <a:lnTo>
                  <a:pt x="993913" y="890546"/>
                </a:lnTo>
                <a:lnTo>
                  <a:pt x="791155" y="1061499"/>
                </a:lnTo>
                <a:lnTo>
                  <a:pt x="755374" y="997889"/>
                </a:lnTo>
                <a:lnTo>
                  <a:pt x="576470" y="1129085"/>
                </a:lnTo>
                <a:lnTo>
                  <a:pt x="361784" y="1276184"/>
                </a:lnTo>
                <a:lnTo>
                  <a:pt x="0" y="636104"/>
                </a:lnTo>
                <a:lnTo>
                  <a:pt x="218661" y="477078"/>
                </a:lnTo>
                <a:lnTo>
                  <a:pt x="417444" y="322028"/>
                </a:lnTo>
                <a:lnTo>
                  <a:pt x="477078" y="429370"/>
                </a:lnTo>
                <a:lnTo>
                  <a:pt x="663934" y="282271"/>
                </a:lnTo>
                <a:lnTo>
                  <a:pt x="858741" y="139148"/>
                </a:lnTo>
                <a:lnTo>
                  <a:pt x="898497" y="206734"/>
                </a:lnTo>
                <a:lnTo>
                  <a:pt x="1033670" y="119270"/>
                </a:lnTo>
                <a:lnTo>
                  <a:pt x="1180769" y="0"/>
                </a:lnTo>
                <a:close/>
              </a:path>
            </a:pathLst>
          </a:custGeom>
          <a:solidFill>
            <a:schemeClr val="bg2">
              <a:alpha val="42000"/>
            </a:schemeClr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136D263-98D4-37C6-F2E3-2E2EE03463CB}"/>
              </a:ext>
            </a:extLst>
          </p:cNvPr>
          <p:cNvSpPr txBox="1"/>
          <p:nvPr/>
        </p:nvSpPr>
        <p:spPr>
          <a:xfrm>
            <a:off x="1494032" y="2196470"/>
            <a:ext cx="347843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900" dirty="0"/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6A48D5-5BFA-DB97-6630-B2714888E606}"/>
              </a:ext>
            </a:extLst>
          </p:cNvPr>
          <p:cNvSpPr txBox="1"/>
          <p:nvPr/>
        </p:nvSpPr>
        <p:spPr>
          <a:xfrm>
            <a:off x="2517534" y="1688080"/>
            <a:ext cx="32703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900" dirty="0"/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94BBDF-3B8A-4BC4-BB6C-D392063819D1}"/>
              </a:ext>
            </a:extLst>
          </p:cNvPr>
          <p:cNvSpPr txBox="1"/>
          <p:nvPr/>
        </p:nvSpPr>
        <p:spPr>
          <a:xfrm>
            <a:off x="2517607" y="3933250"/>
            <a:ext cx="421659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900" dirty="0"/>
              <a:t>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D223AC-80FA-0DDE-985A-C5B98027B27D}"/>
              </a:ext>
            </a:extLst>
          </p:cNvPr>
          <p:cNvSpPr/>
          <p:nvPr/>
        </p:nvSpPr>
        <p:spPr bwMode="auto">
          <a:xfrm>
            <a:off x="8398669" y="2846209"/>
            <a:ext cx="325457" cy="106341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1BE9CF0-1578-DE4C-AD72-538E309D3AD5}"/>
              </a:ext>
            </a:extLst>
          </p:cNvPr>
          <p:cNvCxnSpPr>
            <a:cxnSpLocks/>
          </p:cNvCxnSpPr>
          <p:nvPr/>
        </p:nvCxnSpPr>
        <p:spPr>
          <a:xfrm>
            <a:off x="8180566" y="1722325"/>
            <a:ext cx="0" cy="765789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7E1C449-AE6A-7097-D235-3C25F6884AD7}"/>
              </a:ext>
            </a:extLst>
          </p:cNvPr>
          <p:cNvCxnSpPr>
            <a:cxnSpLocks/>
          </p:cNvCxnSpPr>
          <p:nvPr/>
        </p:nvCxnSpPr>
        <p:spPr>
          <a:xfrm>
            <a:off x="8546306" y="1722325"/>
            <a:ext cx="0" cy="765789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05F1DA0-21A5-1A0F-FD86-12FDDF9F68C6}"/>
              </a:ext>
            </a:extLst>
          </p:cNvPr>
          <p:cNvCxnSpPr>
            <a:cxnSpLocks/>
          </p:cNvCxnSpPr>
          <p:nvPr/>
        </p:nvCxnSpPr>
        <p:spPr>
          <a:xfrm>
            <a:off x="8766293" y="2589062"/>
            <a:ext cx="0" cy="596706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A5113A1A-74D8-59D7-9058-8E3F4CC13A58}"/>
              </a:ext>
            </a:extLst>
          </p:cNvPr>
          <p:cNvSpPr/>
          <p:nvPr/>
        </p:nvSpPr>
        <p:spPr>
          <a:xfrm>
            <a:off x="1828800" y="1339850"/>
            <a:ext cx="425450" cy="552450"/>
          </a:xfrm>
          <a:custGeom>
            <a:avLst/>
            <a:gdLst>
              <a:gd name="connsiteX0" fmla="*/ 0 w 425450"/>
              <a:gd name="connsiteY0" fmla="*/ 0 h 552450"/>
              <a:gd name="connsiteX1" fmla="*/ 330200 w 425450"/>
              <a:gd name="connsiteY1" fmla="*/ 552450 h 552450"/>
              <a:gd name="connsiteX2" fmla="*/ 425450 w 425450"/>
              <a:gd name="connsiteY2" fmla="*/ 482600 h 552450"/>
              <a:gd name="connsiteX3" fmla="*/ 425450 w 425450"/>
              <a:gd name="connsiteY3" fmla="*/ 48260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5450" h="552450">
                <a:moveTo>
                  <a:pt x="0" y="0"/>
                </a:moveTo>
                <a:lnTo>
                  <a:pt x="330200" y="552450"/>
                </a:lnTo>
                <a:lnTo>
                  <a:pt x="425450" y="482600"/>
                </a:lnTo>
                <a:lnTo>
                  <a:pt x="425450" y="482600"/>
                </a:ln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11602A1E-7A8B-1C7D-B287-2DBC90A92986}"/>
              </a:ext>
            </a:extLst>
          </p:cNvPr>
          <p:cNvSpPr/>
          <p:nvPr/>
        </p:nvSpPr>
        <p:spPr>
          <a:xfrm>
            <a:off x="1428750" y="1524000"/>
            <a:ext cx="222250" cy="349250"/>
          </a:xfrm>
          <a:custGeom>
            <a:avLst/>
            <a:gdLst>
              <a:gd name="connsiteX0" fmla="*/ 0 w 222250"/>
              <a:gd name="connsiteY0" fmla="*/ 0 h 349250"/>
              <a:gd name="connsiteX1" fmla="*/ 222250 w 222250"/>
              <a:gd name="connsiteY1" fmla="*/ 349250 h 349250"/>
              <a:gd name="connsiteX2" fmla="*/ 222250 w 222250"/>
              <a:gd name="connsiteY2" fmla="*/ 349250 h 34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2250" h="349250">
                <a:moveTo>
                  <a:pt x="0" y="0"/>
                </a:moveTo>
                <a:lnTo>
                  <a:pt x="222250" y="349250"/>
                </a:lnTo>
                <a:lnTo>
                  <a:pt x="222250" y="349250"/>
                </a:ln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E0375D5A-6D00-3E9B-8F5C-E3B792F484F3}"/>
              </a:ext>
            </a:extLst>
          </p:cNvPr>
          <p:cNvSpPr/>
          <p:nvPr/>
        </p:nvSpPr>
        <p:spPr>
          <a:xfrm>
            <a:off x="1003300" y="1733550"/>
            <a:ext cx="209550" cy="336550"/>
          </a:xfrm>
          <a:custGeom>
            <a:avLst/>
            <a:gdLst>
              <a:gd name="connsiteX0" fmla="*/ 0 w 209550"/>
              <a:gd name="connsiteY0" fmla="*/ 0 h 336550"/>
              <a:gd name="connsiteX1" fmla="*/ 209550 w 209550"/>
              <a:gd name="connsiteY1" fmla="*/ 33655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9550" h="336550">
                <a:moveTo>
                  <a:pt x="0" y="0"/>
                </a:moveTo>
                <a:lnTo>
                  <a:pt x="209550" y="336550"/>
                </a:ln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B70A59CB-4EFD-32A4-8FFE-A6F43218FCEB}"/>
              </a:ext>
            </a:extLst>
          </p:cNvPr>
          <p:cNvSpPr/>
          <p:nvPr/>
        </p:nvSpPr>
        <p:spPr>
          <a:xfrm>
            <a:off x="1422400" y="2070100"/>
            <a:ext cx="1511300" cy="1841500"/>
          </a:xfrm>
          <a:custGeom>
            <a:avLst/>
            <a:gdLst>
              <a:gd name="connsiteX0" fmla="*/ 1384300 w 1511300"/>
              <a:gd name="connsiteY0" fmla="*/ 0 h 1841500"/>
              <a:gd name="connsiteX1" fmla="*/ 1511300 w 1511300"/>
              <a:gd name="connsiteY1" fmla="*/ 215900 h 1841500"/>
              <a:gd name="connsiteX2" fmla="*/ 1270000 w 1511300"/>
              <a:gd name="connsiteY2" fmla="*/ 361950 h 1841500"/>
              <a:gd name="connsiteX3" fmla="*/ 1219200 w 1511300"/>
              <a:gd name="connsiteY3" fmla="*/ 241300 h 1841500"/>
              <a:gd name="connsiteX4" fmla="*/ 368300 w 1511300"/>
              <a:gd name="connsiteY4" fmla="*/ 901700 h 1841500"/>
              <a:gd name="connsiteX5" fmla="*/ 139700 w 1511300"/>
              <a:gd name="connsiteY5" fmla="*/ 876300 h 1841500"/>
              <a:gd name="connsiteX6" fmla="*/ 0 w 1511300"/>
              <a:gd name="connsiteY6" fmla="*/ 977900 h 1841500"/>
              <a:gd name="connsiteX7" fmla="*/ 323850 w 1511300"/>
              <a:gd name="connsiteY7" fmla="*/ 1022350 h 1841500"/>
              <a:gd name="connsiteX8" fmla="*/ 469900 w 1511300"/>
              <a:gd name="connsiteY8" fmla="*/ 990600 h 1841500"/>
              <a:gd name="connsiteX9" fmla="*/ 749300 w 1511300"/>
              <a:gd name="connsiteY9" fmla="*/ 1524000 h 1841500"/>
              <a:gd name="connsiteX10" fmla="*/ 520700 w 1511300"/>
              <a:gd name="connsiteY10" fmla="*/ 1663700 h 1841500"/>
              <a:gd name="connsiteX11" fmla="*/ 654050 w 1511300"/>
              <a:gd name="connsiteY11" fmla="*/ 1841500 h 1841500"/>
              <a:gd name="connsiteX12" fmla="*/ 654050 w 1511300"/>
              <a:gd name="connsiteY12" fmla="*/ 1841500 h 184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11300" h="1841500">
                <a:moveTo>
                  <a:pt x="1384300" y="0"/>
                </a:moveTo>
                <a:lnTo>
                  <a:pt x="1511300" y="215900"/>
                </a:lnTo>
                <a:lnTo>
                  <a:pt x="1270000" y="361950"/>
                </a:lnTo>
                <a:lnTo>
                  <a:pt x="1219200" y="241300"/>
                </a:lnTo>
                <a:lnTo>
                  <a:pt x="368300" y="901700"/>
                </a:lnTo>
                <a:lnTo>
                  <a:pt x="139700" y="876300"/>
                </a:lnTo>
                <a:lnTo>
                  <a:pt x="0" y="977900"/>
                </a:lnTo>
                <a:lnTo>
                  <a:pt x="323850" y="1022350"/>
                </a:lnTo>
                <a:lnTo>
                  <a:pt x="469900" y="990600"/>
                </a:lnTo>
                <a:lnTo>
                  <a:pt x="749300" y="1524000"/>
                </a:lnTo>
                <a:lnTo>
                  <a:pt x="520700" y="1663700"/>
                </a:lnTo>
                <a:lnTo>
                  <a:pt x="654050" y="1841500"/>
                </a:lnTo>
                <a:lnTo>
                  <a:pt x="654050" y="1841500"/>
                </a:ln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ADF90606-0626-2850-453D-2BA3A4ED73A3}"/>
              </a:ext>
            </a:extLst>
          </p:cNvPr>
          <p:cNvSpPr/>
          <p:nvPr/>
        </p:nvSpPr>
        <p:spPr>
          <a:xfrm>
            <a:off x="2184400" y="3155950"/>
            <a:ext cx="863600" cy="527050"/>
          </a:xfrm>
          <a:custGeom>
            <a:avLst/>
            <a:gdLst>
              <a:gd name="connsiteX0" fmla="*/ 863600 w 863600"/>
              <a:gd name="connsiteY0" fmla="*/ 241300 h 527050"/>
              <a:gd name="connsiteX1" fmla="*/ 723900 w 863600"/>
              <a:gd name="connsiteY1" fmla="*/ 0 h 527050"/>
              <a:gd name="connsiteX2" fmla="*/ 44450 w 863600"/>
              <a:gd name="connsiteY2" fmla="*/ 527050 h 527050"/>
              <a:gd name="connsiteX3" fmla="*/ 0 w 863600"/>
              <a:gd name="connsiteY3" fmla="*/ 431800 h 52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3600" h="527050">
                <a:moveTo>
                  <a:pt x="863600" y="241300"/>
                </a:moveTo>
                <a:lnTo>
                  <a:pt x="723900" y="0"/>
                </a:lnTo>
                <a:lnTo>
                  <a:pt x="44450" y="527050"/>
                </a:lnTo>
                <a:lnTo>
                  <a:pt x="0" y="431800"/>
                </a:ln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4D841ADF-6233-B1D7-1B82-3C751C21EAC7}"/>
              </a:ext>
            </a:extLst>
          </p:cNvPr>
          <p:cNvSpPr/>
          <p:nvPr/>
        </p:nvSpPr>
        <p:spPr>
          <a:xfrm>
            <a:off x="1797050" y="4121150"/>
            <a:ext cx="101600" cy="82550"/>
          </a:xfrm>
          <a:custGeom>
            <a:avLst/>
            <a:gdLst>
              <a:gd name="connsiteX0" fmla="*/ 101600 w 101600"/>
              <a:gd name="connsiteY0" fmla="*/ 0 h 82550"/>
              <a:gd name="connsiteX1" fmla="*/ 0 w 101600"/>
              <a:gd name="connsiteY1" fmla="*/ 82550 h 82550"/>
              <a:gd name="connsiteX2" fmla="*/ 0 w 101600"/>
              <a:gd name="connsiteY2" fmla="*/ 82550 h 82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600" h="82550">
                <a:moveTo>
                  <a:pt x="101600" y="0"/>
                </a:moveTo>
                <a:lnTo>
                  <a:pt x="0" y="82550"/>
                </a:lnTo>
                <a:lnTo>
                  <a:pt x="0" y="82550"/>
                </a:ln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BC9D1E70-70F4-B06E-3BCE-4F2E97C149BC}"/>
              </a:ext>
            </a:extLst>
          </p:cNvPr>
          <p:cNvSpPr/>
          <p:nvPr/>
        </p:nvSpPr>
        <p:spPr>
          <a:xfrm>
            <a:off x="2355850" y="4019550"/>
            <a:ext cx="1193800" cy="1092200"/>
          </a:xfrm>
          <a:custGeom>
            <a:avLst/>
            <a:gdLst>
              <a:gd name="connsiteX0" fmla="*/ 0 w 1193800"/>
              <a:gd name="connsiteY0" fmla="*/ 1092200 h 1092200"/>
              <a:gd name="connsiteX1" fmla="*/ 1193800 w 1193800"/>
              <a:gd name="connsiteY1" fmla="*/ 196850 h 1092200"/>
              <a:gd name="connsiteX2" fmla="*/ 1066800 w 1193800"/>
              <a:gd name="connsiteY2" fmla="*/ 0 h 109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3800" h="1092200">
                <a:moveTo>
                  <a:pt x="0" y="1092200"/>
                </a:moveTo>
                <a:lnTo>
                  <a:pt x="1193800" y="196850"/>
                </a:lnTo>
                <a:lnTo>
                  <a:pt x="1066800" y="0"/>
                </a:ln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F62BE037-3F6C-6A24-D6E2-F741E68D7D5C}"/>
              </a:ext>
            </a:extLst>
          </p:cNvPr>
          <p:cNvSpPr/>
          <p:nvPr/>
        </p:nvSpPr>
        <p:spPr>
          <a:xfrm>
            <a:off x="2279650" y="4254500"/>
            <a:ext cx="965200" cy="527050"/>
          </a:xfrm>
          <a:custGeom>
            <a:avLst/>
            <a:gdLst>
              <a:gd name="connsiteX0" fmla="*/ 0 w 965200"/>
              <a:gd name="connsiteY0" fmla="*/ 450850 h 527050"/>
              <a:gd name="connsiteX1" fmla="*/ 63500 w 965200"/>
              <a:gd name="connsiteY1" fmla="*/ 527050 h 527050"/>
              <a:gd name="connsiteX2" fmla="*/ 438150 w 965200"/>
              <a:gd name="connsiteY2" fmla="*/ 241300 h 527050"/>
              <a:gd name="connsiteX3" fmla="*/ 469900 w 965200"/>
              <a:gd name="connsiteY3" fmla="*/ 292100 h 527050"/>
              <a:gd name="connsiteX4" fmla="*/ 857250 w 965200"/>
              <a:gd name="connsiteY4" fmla="*/ 0 h 527050"/>
              <a:gd name="connsiteX5" fmla="*/ 965200 w 965200"/>
              <a:gd name="connsiteY5" fmla="*/ 196850 h 527050"/>
              <a:gd name="connsiteX6" fmla="*/ 965200 w 965200"/>
              <a:gd name="connsiteY6" fmla="*/ 196850 h 527050"/>
              <a:gd name="connsiteX7" fmla="*/ 965200 w 965200"/>
              <a:gd name="connsiteY7" fmla="*/ 196850 h 52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5200" h="527050">
                <a:moveTo>
                  <a:pt x="0" y="450850"/>
                </a:moveTo>
                <a:lnTo>
                  <a:pt x="63500" y="527050"/>
                </a:lnTo>
                <a:lnTo>
                  <a:pt x="438150" y="241300"/>
                </a:lnTo>
                <a:lnTo>
                  <a:pt x="469900" y="292100"/>
                </a:lnTo>
                <a:lnTo>
                  <a:pt x="857250" y="0"/>
                </a:lnTo>
                <a:lnTo>
                  <a:pt x="965200" y="196850"/>
                </a:lnTo>
                <a:lnTo>
                  <a:pt x="965200" y="196850"/>
                </a:lnTo>
                <a:lnTo>
                  <a:pt x="965200" y="196850"/>
                </a:ln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47A9D48-ECB5-CC92-3516-105A9BBE9E6F}"/>
              </a:ext>
            </a:extLst>
          </p:cNvPr>
          <p:cNvSpPr/>
          <p:nvPr/>
        </p:nvSpPr>
        <p:spPr>
          <a:xfrm rot="20031752">
            <a:off x="3742184" y="4914539"/>
            <a:ext cx="782005" cy="20216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EAA885F-B66A-5C71-C6A2-BCD8A7344692}"/>
              </a:ext>
            </a:extLst>
          </p:cNvPr>
          <p:cNvSpPr/>
          <p:nvPr/>
        </p:nvSpPr>
        <p:spPr>
          <a:xfrm>
            <a:off x="5965960" y="3555370"/>
            <a:ext cx="782005" cy="20216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E1E9396-F02E-D77F-E0D6-76AD841307E5}"/>
              </a:ext>
            </a:extLst>
          </p:cNvPr>
          <p:cNvSpPr txBox="1"/>
          <p:nvPr/>
        </p:nvSpPr>
        <p:spPr>
          <a:xfrm>
            <a:off x="6838526" y="3533339"/>
            <a:ext cx="18836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Site parking week 33 - 48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287AE79-A68B-2F8D-3B93-B0386E2D728A}"/>
              </a:ext>
            </a:extLst>
          </p:cNvPr>
          <p:cNvCxnSpPr>
            <a:cxnSpLocks/>
          </p:cNvCxnSpPr>
          <p:nvPr/>
        </p:nvCxnSpPr>
        <p:spPr>
          <a:xfrm flipH="1" flipV="1">
            <a:off x="3615878" y="3784283"/>
            <a:ext cx="377233" cy="682773"/>
          </a:xfrm>
          <a:prstGeom prst="straightConnector1">
            <a:avLst/>
          </a:prstGeom>
          <a:ln w="57150">
            <a:solidFill>
              <a:srgbClr val="6666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347F030-DAE3-328D-FF73-29AFFA5F5A87}"/>
              </a:ext>
            </a:extLst>
          </p:cNvPr>
          <p:cNvCxnSpPr>
            <a:cxnSpLocks/>
          </p:cNvCxnSpPr>
          <p:nvPr/>
        </p:nvCxnSpPr>
        <p:spPr>
          <a:xfrm flipV="1">
            <a:off x="3651675" y="4689499"/>
            <a:ext cx="457988" cy="255280"/>
          </a:xfrm>
          <a:prstGeom prst="straightConnector1">
            <a:avLst/>
          </a:prstGeom>
          <a:ln w="57150">
            <a:solidFill>
              <a:srgbClr val="6666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E5A5EC1-0F96-D11E-D0C2-CD5AF92794F6}"/>
              </a:ext>
            </a:extLst>
          </p:cNvPr>
          <p:cNvCxnSpPr>
            <a:cxnSpLocks/>
          </p:cNvCxnSpPr>
          <p:nvPr/>
        </p:nvCxnSpPr>
        <p:spPr>
          <a:xfrm flipH="1">
            <a:off x="2279650" y="2619916"/>
            <a:ext cx="731777" cy="428084"/>
          </a:xfrm>
          <a:prstGeom prst="straightConnector1">
            <a:avLst/>
          </a:prstGeom>
          <a:ln w="57150">
            <a:solidFill>
              <a:srgbClr val="6666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4E9AA80B-4F57-36C7-91F3-9ACC8F808C05}"/>
              </a:ext>
            </a:extLst>
          </p:cNvPr>
          <p:cNvSpPr/>
          <p:nvPr/>
        </p:nvSpPr>
        <p:spPr>
          <a:xfrm rot="19477308" flipV="1">
            <a:off x="3123368" y="4513057"/>
            <a:ext cx="599428" cy="21977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8CB9A2A-5E72-5A00-9CD7-6410CA83CEE0}"/>
              </a:ext>
            </a:extLst>
          </p:cNvPr>
          <p:cNvCxnSpPr>
            <a:cxnSpLocks/>
          </p:cNvCxnSpPr>
          <p:nvPr/>
        </p:nvCxnSpPr>
        <p:spPr>
          <a:xfrm flipH="1" flipV="1">
            <a:off x="3141921" y="2823941"/>
            <a:ext cx="377233" cy="682773"/>
          </a:xfrm>
          <a:prstGeom prst="straightConnector1">
            <a:avLst/>
          </a:prstGeom>
          <a:ln w="57150">
            <a:solidFill>
              <a:srgbClr val="6666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624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  <p:bldP spid="34" grpId="0" animBg="1"/>
      <p:bldP spid="5" grpId="0" animBg="1"/>
      <p:bldP spid="6" grpId="0" animBg="1"/>
      <p:bldP spid="6" grpId="1" animBg="1"/>
      <p:bldP spid="91" grpId="0" animBg="1"/>
      <p:bldP spid="109" grpId="0" animBg="1"/>
      <p:bldP spid="109" grpId="1" animBg="1"/>
      <p:bldP spid="9" grpId="0" animBg="1"/>
      <p:bldP spid="9" grpId="1" animBg="1"/>
      <p:bldP spid="11" grpId="0" animBg="1"/>
      <p:bldP spid="11" grpId="1" animBg="1"/>
      <p:bldP spid="8" grpId="0" animBg="1"/>
      <p:bldP spid="8" grpId="1" animBg="1"/>
      <p:bldP spid="10" grpId="0" animBg="1"/>
      <p:bldP spid="10" grpId="1" animBg="1"/>
      <p:bldP spid="7" grpId="0" animBg="1"/>
      <p:bldP spid="7" grpId="1" animBg="1"/>
      <p:bldP spid="13" grpId="0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20" grpId="0" animBg="1"/>
      <p:bldP spid="20" grpId="1" animBg="1"/>
      <p:bldP spid="12" grpId="0" animBg="1"/>
      <p:bldP spid="12" grpId="1" animBg="1"/>
      <p:bldP spid="21" grpId="0" animBg="1"/>
      <p:bldP spid="21" grpId="1" animBg="1"/>
      <p:bldP spid="4" grpId="0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803F729-10FA-C769-E913-A2F93061C7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620"/>
            <a:ext cx="9030983" cy="4653023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AFD4ED6-CB70-9DC1-E8FB-E8E923F9066A}"/>
              </a:ext>
            </a:extLst>
          </p:cNvPr>
          <p:cNvCxnSpPr/>
          <p:nvPr/>
        </p:nvCxnSpPr>
        <p:spPr>
          <a:xfrm>
            <a:off x="2147299" y="3102796"/>
            <a:ext cx="636998" cy="65754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D376F07-407B-37C7-0C80-757F1D6ACF01}"/>
              </a:ext>
            </a:extLst>
          </p:cNvPr>
          <p:cNvCxnSpPr/>
          <p:nvPr/>
        </p:nvCxnSpPr>
        <p:spPr>
          <a:xfrm>
            <a:off x="2556553" y="2916149"/>
            <a:ext cx="636998" cy="65754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2130D0B-1BA8-AFB0-5DDF-78C07575ACEA}"/>
              </a:ext>
            </a:extLst>
          </p:cNvPr>
          <p:cNvCxnSpPr>
            <a:cxnSpLocks/>
          </p:cNvCxnSpPr>
          <p:nvPr/>
        </p:nvCxnSpPr>
        <p:spPr>
          <a:xfrm flipH="1">
            <a:off x="2147299" y="2895601"/>
            <a:ext cx="409254" cy="20719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776BA2E-D43C-A1B2-56A4-A8357A4FEC4E}"/>
              </a:ext>
            </a:extLst>
          </p:cNvPr>
          <p:cNvCxnSpPr>
            <a:cxnSpLocks/>
          </p:cNvCxnSpPr>
          <p:nvPr/>
        </p:nvCxnSpPr>
        <p:spPr>
          <a:xfrm flipH="1">
            <a:off x="2784297" y="3573695"/>
            <a:ext cx="409254" cy="18664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6E842BD-BB9F-819D-E4FE-2BBF6F1E457D}"/>
              </a:ext>
            </a:extLst>
          </p:cNvPr>
          <p:cNvSpPr txBox="1"/>
          <p:nvPr/>
        </p:nvSpPr>
        <p:spPr>
          <a:xfrm>
            <a:off x="226031" y="5034337"/>
            <a:ext cx="87022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Weeks 33 - 48 </a:t>
            </a:r>
          </a:p>
          <a:p>
            <a:r>
              <a:rPr lang="en-GB" dirty="0"/>
              <a:t>14.4m x 4.8m which is enough to accommodate 6 parking spaces and 9.6m x 4.8m which is enough to accommodate a further 4 spaces. 10 spaces in total. </a:t>
            </a:r>
          </a:p>
          <a:p>
            <a:r>
              <a:rPr lang="en-GB" dirty="0"/>
              <a:t>The number of operatives at this stage of the build will be 10 and maximise at 15 as Internals are being completed and the overlap with groundworkers finishes. </a:t>
            </a:r>
          </a:p>
        </p:txBody>
      </p:sp>
    </p:spTree>
    <p:extLst>
      <p:ext uri="{BB962C8B-B14F-4D97-AF65-F5344CB8AC3E}">
        <p14:creationId xmlns:p14="http://schemas.microsoft.com/office/powerpoint/2010/main" val="1734949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/>
          <p:cNvSpPr txBox="1"/>
          <p:nvPr/>
        </p:nvSpPr>
        <p:spPr>
          <a:xfrm>
            <a:off x="81847" y="1159017"/>
            <a:ext cx="95139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16/10/2023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218843" y="2177061"/>
            <a:ext cx="742102" cy="41549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700" dirty="0"/>
              <a:t>Assumed Planning Consent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1266001" y="1184680"/>
            <a:ext cx="95139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GB" sz="800" dirty="0"/>
          </a:p>
        </p:txBody>
      </p:sp>
      <p:sp>
        <p:nvSpPr>
          <p:cNvPr id="87" name="TextBox 86"/>
          <p:cNvSpPr txBox="1"/>
          <p:nvPr/>
        </p:nvSpPr>
        <p:spPr>
          <a:xfrm>
            <a:off x="4063689" y="1166864"/>
            <a:ext cx="95139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09/02/15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4063689" y="1205637"/>
            <a:ext cx="95139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GB" sz="800" dirty="0"/>
          </a:p>
        </p:txBody>
      </p:sp>
      <p:sp>
        <p:nvSpPr>
          <p:cNvPr id="77" name="TextBox 76"/>
          <p:cNvSpPr txBox="1"/>
          <p:nvPr/>
        </p:nvSpPr>
        <p:spPr>
          <a:xfrm>
            <a:off x="-89070" y="3403860"/>
            <a:ext cx="3641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2024</a:t>
            </a:r>
          </a:p>
        </p:txBody>
      </p:sp>
      <p:sp>
        <p:nvSpPr>
          <p:cNvPr id="163" name="Flowchart: Decision 162"/>
          <p:cNvSpPr/>
          <p:nvPr/>
        </p:nvSpPr>
        <p:spPr>
          <a:xfrm>
            <a:off x="4719815" y="2686311"/>
            <a:ext cx="360498" cy="331586"/>
          </a:xfrm>
          <a:prstGeom prst="flowChartDecisio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2897954" y="856626"/>
            <a:ext cx="2999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2024</a:t>
            </a:r>
          </a:p>
        </p:txBody>
      </p:sp>
      <p:sp>
        <p:nvSpPr>
          <p:cNvPr id="4" name="Down Arrow 117">
            <a:extLst>
              <a:ext uri="{FF2B5EF4-FFF2-40B4-BE49-F238E27FC236}">
                <a16:creationId xmlns:a16="http://schemas.microsoft.com/office/drawing/2014/main" id="{4039F19C-1293-BFE1-65A8-F0CBF12A8D21}"/>
              </a:ext>
            </a:extLst>
          </p:cNvPr>
          <p:cNvSpPr/>
          <p:nvPr/>
        </p:nvSpPr>
        <p:spPr>
          <a:xfrm>
            <a:off x="460528" y="1372382"/>
            <a:ext cx="194030" cy="776391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8180B3-D8EA-B1B7-763E-4E9B6F9D90C6}"/>
              </a:ext>
            </a:extLst>
          </p:cNvPr>
          <p:cNvSpPr txBox="1"/>
          <p:nvPr/>
        </p:nvSpPr>
        <p:spPr>
          <a:xfrm>
            <a:off x="1254568" y="1159017"/>
            <a:ext cx="95139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04/12/2023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E9D352-8CA0-5B6F-713E-7664B804F9B6}"/>
              </a:ext>
            </a:extLst>
          </p:cNvPr>
          <p:cNvSpPr txBox="1"/>
          <p:nvPr/>
        </p:nvSpPr>
        <p:spPr>
          <a:xfrm>
            <a:off x="1391564" y="2177061"/>
            <a:ext cx="742102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700" dirty="0"/>
              <a:t>Execute Contracts</a:t>
            </a:r>
          </a:p>
        </p:txBody>
      </p:sp>
      <p:sp>
        <p:nvSpPr>
          <p:cNvPr id="12" name="Down Arrow 117">
            <a:extLst>
              <a:ext uri="{FF2B5EF4-FFF2-40B4-BE49-F238E27FC236}">
                <a16:creationId xmlns:a16="http://schemas.microsoft.com/office/drawing/2014/main" id="{AB392BA4-F819-D312-C768-753B71650BD4}"/>
              </a:ext>
            </a:extLst>
          </p:cNvPr>
          <p:cNvSpPr/>
          <p:nvPr/>
        </p:nvSpPr>
        <p:spPr>
          <a:xfrm>
            <a:off x="1633249" y="1372382"/>
            <a:ext cx="194030" cy="776391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610270-77D9-BAE7-5B9D-2422AD41F710}"/>
              </a:ext>
            </a:extLst>
          </p:cNvPr>
          <p:cNvSpPr txBox="1"/>
          <p:nvPr/>
        </p:nvSpPr>
        <p:spPr>
          <a:xfrm>
            <a:off x="3421521" y="1161992"/>
            <a:ext cx="95139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08/04/2024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12019A-82B3-4D52-1677-30ED17302CBF}"/>
              </a:ext>
            </a:extLst>
          </p:cNvPr>
          <p:cNvSpPr txBox="1"/>
          <p:nvPr/>
        </p:nvSpPr>
        <p:spPr>
          <a:xfrm>
            <a:off x="3558517" y="2180036"/>
            <a:ext cx="742102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700" dirty="0"/>
              <a:t>Start on Site Construction</a:t>
            </a:r>
          </a:p>
        </p:txBody>
      </p:sp>
      <p:sp>
        <p:nvSpPr>
          <p:cNvPr id="15" name="Down Arrow 117">
            <a:extLst>
              <a:ext uri="{FF2B5EF4-FFF2-40B4-BE49-F238E27FC236}">
                <a16:creationId xmlns:a16="http://schemas.microsoft.com/office/drawing/2014/main" id="{AE62F4C0-E28C-7211-06F2-57F102106D4A}"/>
              </a:ext>
            </a:extLst>
          </p:cNvPr>
          <p:cNvSpPr/>
          <p:nvPr/>
        </p:nvSpPr>
        <p:spPr>
          <a:xfrm>
            <a:off x="3800202" y="1375357"/>
            <a:ext cx="194030" cy="776391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E22A1A-F0E2-05D0-F521-9C280B13E9E8}"/>
              </a:ext>
            </a:extLst>
          </p:cNvPr>
          <p:cNvSpPr txBox="1"/>
          <p:nvPr/>
        </p:nvSpPr>
        <p:spPr>
          <a:xfrm>
            <a:off x="2370395" y="1154366"/>
            <a:ext cx="95139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02/02/2024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4840A8-F3F0-A46E-DE55-AA864A27B8E8}"/>
              </a:ext>
            </a:extLst>
          </p:cNvPr>
          <p:cNvSpPr txBox="1"/>
          <p:nvPr/>
        </p:nvSpPr>
        <p:spPr>
          <a:xfrm>
            <a:off x="2507391" y="2172410"/>
            <a:ext cx="742102" cy="30777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700" dirty="0"/>
              <a:t>Demolition Complete</a:t>
            </a:r>
          </a:p>
        </p:txBody>
      </p:sp>
      <p:sp>
        <p:nvSpPr>
          <p:cNvPr id="18" name="Down Arrow 117">
            <a:extLst>
              <a:ext uri="{FF2B5EF4-FFF2-40B4-BE49-F238E27FC236}">
                <a16:creationId xmlns:a16="http://schemas.microsoft.com/office/drawing/2014/main" id="{C52624CD-8A3F-39F7-1E31-9B14F325D779}"/>
              </a:ext>
            </a:extLst>
          </p:cNvPr>
          <p:cNvSpPr/>
          <p:nvPr/>
        </p:nvSpPr>
        <p:spPr>
          <a:xfrm>
            <a:off x="2749076" y="1367731"/>
            <a:ext cx="194030" cy="776391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4" name="Right Arrow 133"/>
          <p:cNvSpPr/>
          <p:nvPr/>
        </p:nvSpPr>
        <p:spPr>
          <a:xfrm>
            <a:off x="3929568" y="2721012"/>
            <a:ext cx="759905" cy="279472"/>
          </a:xfrm>
          <a:prstGeom prst="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2" name="Flowchart: Decision 141"/>
          <p:cNvSpPr/>
          <p:nvPr/>
        </p:nvSpPr>
        <p:spPr>
          <a:xfrm>
            <a:off x="3703191" y="2701952"/>
            <a:ext cx="360498" cy="331586"/>
          </a:xfrm>
          <a:prstGeom prst="flowChartDecision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168107-F1AD-DD49-4BCF-F0F592CED8B7}"/>
              </a:ext>
            </a:extLst>
          </p:cNvPr>
          <p:cNvSpPr txBox="1"/>
          <p:nvPr/>
        </p:nvSpPr>
        <p:spPr>
          <a:xfrm>
            <a:off x="4437406" y="1153483"/>
            <a:ext cx="95139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12/06/2024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E71D19-1DC2-C684-F94E-08344CFDDD3D}"/>
              </a:ext>
            </a:extLst>
          </p:cNvPr>
          <p:cNvSpPr txBox="1"/>
          <p:nvPr/>
        </p:nvSpPr>
        <p:spPr>
          <a:xfrm>
            <a:off x="4539385" y="2172410"/>
            <a:ext cx="742102" cy="415498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700" dirty="0"/>
              <a:t>Roads Complete Site Established</a:t>
            </a:r>
          </a:p>
        </p:txBody>
      </p:sp>
      <p:sp>
        <p:nvSpPr>
          <p:cNvPr id="22" name="Down Arrow 117">
            <a:extLst>
              <a:ext uri="{FF2B5EF4-FFF2-40B4-BE49-F238E27FC236}">
                <a16:creationId xmlns:a16="http://schemas.microsoft.com/office/drawing/2014/main" id="{02255E1C-ECE0-8E7B-FBB0-62CE116DFB6E}"/>
              </a:ext>
            </a:extLst>
          </p:cNvPr>
          <p:cNvSpPr/>
          <p:nvPr/>
        </p:nvSpPr>
        <p:spPr>
          <a:xfrm>
            <a:off x="4816087" y="1366848"/>
            <a:ext cx="194030" cy="776391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8" name="Rectangle 157"/>
          <p:cNvSpPr/>
          <p:nvPr/>
        </p:nvSpPr>
        <p:spPr>
          <a:xfrm>
            <a:off x="4055881" y="2734568"/>
            <a:ext cx="5533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000" dirty="0"/>
              <a:t>Roads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0F2516E-776F-CA79-43E4-49597847CDB7}"/>
              </a:ext>
            </a:extLst>
          </p:cNvPr>
          <p:cNvSpPr txBox="1"/>
          <p:nvPr/>
        </p:nvSpPr>
        <p:spPr>
          <a:xfrm>
            <a:off x="5404608" y="1169852"/>
            <a:ext cx="95139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12/06/2024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0BAE4D2-D472-726A-0917-BF579801442C}"/>
              </a:ext>
            </a:extLst>
          </p:cNvPr>
          <p:cNvSpPr txBox="1"/>
          <p:nvPr/>
        </p:nvSpPr>
        <p:spPr>
          <a:xfrm>
            <a:off x="5541604" y="2187896"/>
            <a:ext cx="742102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700" dirty="0"/>
              <a:t>Substructures Commence</a:t>
            </a:r>
          </a:p>
        </p:txBody>
      </p:sp>
      <p:sp>
        <p:nvSpPr>
          <p:cNvPr id="25" name="Down Arrow 117">
            <a:extLst>
              <a:ext uri="{FF2B5EF4-FFF2-40B4-BE49-F238E27FC236}">
                <a16:creationId xmlns:a16="http://schemas.microsoft.com/office/drawing/2014/main" id="{81605EE6-BEC6-0CE1-2F4B-26ACF21B76F9}"/>
              </a:ext>
            </a:extLst>
          </p:cNvPr>
          <p:cNvSpPr/>
          <p:nvPr/>
        </p:nvSpPr>
        <p:spPr>
          <a:xfrm>
            <a:off x="5783289" y="1383217"/>
            <a:ext cx="194030" cy="776391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ight Arrow 133">
            <a:extLst>
              <a:ext uri="{FF2B5EF4-FFF2-40B4-BE49-F238E27FC236}">
                <a16:creationId xmlns:a16="http://schemas.microsoft.com/office/drawing/2014/main" id="{01B51E26-C7F1-083F-8DC9-0A2B1B220B09}"/>
              </a:ext>
            </a:extLst>
          </p:cNvPr>
          <p:cNvSpPr/>
          <p:nvPr/>
        </p:nvSpPr>
        <p:spPr>
          <a:xfrm>
            <a:off x="5167786" y="2719947"/>
            <a:ext cx="2868426" cy="279472"/>
          </a:xfrm>
          <a:prstGeom prst="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3AAB9B1-91E6-747C-BAE9-63FE6C20705E}"/>
              </a:ext>
            </a:extLst>
          </p:cNvPr>
          <p:cNvSpPr txBox="1"/>
          <p:nvPr/>
        </p:nvSpPr>
        <p:spPr>
          <a:xfrm>
            <a:off x="6531070" y="1168943"/>
            <a:ext cx="95139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17/07/2024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C5F0CF3-D40C-4846-530A-ADCC7F85AB18}"/>
              </a:ext>
            </a:extLst>
          </p:cNvPr>
          <p:cNvSpPr txBox="1"/>
          <p:nvPr/>
        </p:nvSpPr>
        <p:spPr>
          <a:xfrm>
            <a:off x="6599567" y="2187896"/>
            <a:ext cx="814397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700" dirty="0"/>
              <a:t>Superstructures Commence</a:t>
            </a:r>
          </a:p>
        </p:txBody>
      </p:sp>
      <p:sp>
        <p:nvSpPr>
          <p:cNvPr id="30" name="Down Arrow 117">
            <a:extLst>
              <a:ext uri="{FF2B5EF4-FFF2-40B4-BE49-F238E27FC236}">
                <a16:creationId xmlns:a16="http://schemas.microsoft.com/office/drawing/2014/main" id="{D43BAD37-11AF-79EA-4BF4-739CC15BF7F0}"/>
              </a:ext>
            </a:extLst>
          </p:cNvPr>
          <p:cNvSpPr/>
          <p:nvPr/>
        </p:nvSpPr>
        <p:spPr>
          <a:xfrm>
            <a:off x="6909751" y="1382308"/>
            <a:ext cx="194030" cy="776391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Right Arrow 133">
            <a:extLst>
              <a:ext uri="{FF2B5EF4-FFF2-40B4-BE49-F238E27FC236}">
                <a16:creationId xmlns:a16="http://schemas.microsoft.com/office/drawing/2014/main" id="{FC9ABE50-C45A-E90A-20DC-179CD4D30B56}"/>
              </a:ext>
            </a:extLst>
          </p:cNvPr>
          <p:cNvSpPr/>
          <p:nvPr/>
        </p:nvSpPr>
        <p:spPr>
          <a:xfrm>
            <a:off x="7103781" y="3107284"/>
            <a:ext cx="1787669" cy="279472"/>
          </a:xfrm>
          <a:prstGeom prst="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D305484-4165-A11A-87F1-92DC303C3263}"/>
              </a:ext>
            </a:extLst>
          </p:cNvPr>
          <p:cNvSpPr txBox="1"/>
          <p:nvPr/>
        </p:nvSpPr>
        <p:spPr>
          <a:xfrm>
            <a:off x="7560516" y="1160527"/>
            <a:ext cx="95139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02/08/2024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61F5C81-2522-6946-5A54-18D947490AB7}"/>
              </a:ext>
            </a:extLst>
          </p:cNvPr>
          <p:cNvSpPr txBox="1"/>
          <p:nvPr/>
        </p:nvSpPr>
        <p:spPr>
          <a:xfrm>
            <a:off x="7697512" y="2178571"/>
            <a:ext cx="742102" cy="30777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700" dirty="0"/>
              <a:t>Substructures Complete</a:t>
            </a:r>
          </a:p>
        </p:txBody>
      </p:sp>
      <p:sp>
        <p:nvSpPr>
          <p:cNvPr id="36" name="Down Arrow 117">
            <a:extLst>
              <a:ext uri="{FF2B5EF4-FFF2-40B4-BE49-F238E27FC236}">
                <a16:creationId xmlns:a16="http://schemas.microsoft.com/office/drawing/2014/main" id="{99D6A3BB-CB47-F2BD-D2BC-2553B98D39A5}"/>
              </a:ext>
            </a:extLst>
          </p:cNvPr>
          <p:cNvSpPr/>
          <p:nvPr/>
        </p:nvSpPr>
        <p:spPr>
          <a:xfrm>
            <a:off x="7939197" y="1373892"/>
            <a:ext cx="194030" cy="776391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ECFBE58-42B2-166D-3602-FDC76F340988}"/>
              </a:ext>
            </a:extLst>
          </p:cNvPr>
          <p:cNvSpPr txBox="1"/>
          <p:nvPr/>
        </p:nvSpPr>
        <p:spPr>
          <a:xfrm>
            <a:off x="90786" y="3853465"/>
            <a:ext cx="95139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25/09/2024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3056215-D8B7-5EE2-514F-3C07EF497567}"/>
              </a:ext>
            </a:extLst>
          </p:cNvPr>
          <p:cNvSpPr txBox="1"/>
          <p:nvPr/>
        </p:nvSpPr>
        <p:spPr>
          <a:xfrm>
            <a:off x="227782" y="4871509"/>
            <a:ext cx="742102" cy="20005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700" dirty="0"/>
              <a:t>Internals Start</a:t>
            </a:r>
          </a:p>
        </p:txBody>
      </p:sp>
      <p:sp>
        <p:nvSpPr>
          <p:cNvPr id="39" name="Down Arrow 117">
            <a:extLst>
              <a:ext uri="{FF2B5EF4-FFF2-40B4-BE49-F238E27FC236}">
                <a16:creationId xmlns:a16="http://schemas.microsoft.com/office/drawing/2014/main" id="{B6172FA2-4D26-BEB2-21F1-6505615B6EED}"/>
              </a:ext>
            </a:extLst>
          </p:cNvPr>
          <p:cNvSpPr/>
          <p:nvPr/>
        </p:nvSpPr>
        <p:spPr>
          <a:xfrm>
            <a:off x="469467" y="4066830"/>
            <a:ext cx="194030" cy="776391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A808A5B-A7EC-EA23-667F-AB9E7DC047F0}"/>
              </a:ext>
            </a:extLst>
          </p:cNvPr>
          <p:cNvCxnSpPr/>
          <p:nvPr/>
        </p:nvCxnSpPr>
        <p:spPr>
          <a:xfrm>
            <a:off x="8939" y="3731637"/>
            <a:ext cx="9144000" cy="21633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C58C7D8-5A99-D869-9323-7A07459E3373}"/>
              </a:ext>
            </a:extLst>
          </p:cNvPr>
          <p:cNvCxnSpPr/>
          <p:nvPr/>
        </p:nvCxnSpPr>
        <p:spPr>
          <a:xfrm>
            <a:off x="-8377" y="1161662"/>
            <a:ext cx="9144000" cy="21633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5E1227B-1C8C-4F0F-7822-411D12DD1885}"/>
              </a:ext>
            </a:extLst>
          </p:cNvPr>
          <p:cNvCxnSpPr/>
          <p:nvPr/>
        </p:nvCxnSpPr>
        <p:spPr>
          <a:xfrm>
            <a:off x="4473245" y="3614468"/>
            <a:ext cx="0" cy="1771531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ight Arrow 133">
            <a:extLst>
              <a:ext uri="{FF2B5EF4-FFF2-40B4-BE49-F238E27FC236}">
                <a16:creationId xmlns:a16="http://schemas.microsoft.com/office/drawing/2014/main" id="{E448FDF0-AF63-4204-8417-712402C9347D}"/>
              </a:ext>
            </a:extLst>
          </p:cNvPr>
          <p:cNvSpPr/>
          <p:nvPr/>
        </p:nvSpPr>
        <p:spPr>
          <a:xfrm>
            <a:off x="289109" y="5369374"/>
            <a:ext cx="3423021" cy="279472"/>
          </a:xfrm>
          <a:prstGeom prst="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7" name="Right Arrow 133">
            <a:extLst>
              <a:ext uri="{FF2B5EF4-FFF2-40B4-BE49-F238E27FC236}">
                <a16:creationId xmlns:a16="http://schemas.microsoft.com/office/drawing/2014/main" id="{BF5DC5D4-CCFB-9048-A222-EB880539DF36}"/>
              </a:ext>
            </a:extLst>
          </p:cNvPr>
          <p:cNvSpPr/>
          <p:nvPr/>
        </p:nvSpPr>
        <p:spPr>
          <a:xfrm>
            <a:off x="289109" y="5721059"/>
            <a:ext cx="7505005" cy="279472"/>
          </a:xfrm>
          <a:prstGeom prst="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7572003-B6A5-C30A-1608-7D429210BA5C}"/>
              </a:ext>
            </a:extLst>
          </p:cNvPr>
          <p:cNvSpPr/>
          <p:nvPr/>
        </p:nvSpPr>
        <p:spPr>
          <a:xfrm>
            <a:off x="1789921" y="5741032"/>
            <a:ext cx="293702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000" dirty="0"/>
              <a:t>Fit Out /Testing and Commissioning/Inspections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E37D01C-D31A-A8D9-621C-E274B100A463}"/>
              </a:ext>
            </a:extLst>
          </p:cNvPr>
          <p:cNvSpPr txBox="1"/>
          <p:nvPr/>
        </p:nvSpPr>
        <p:spPr>
          <a:xfrm>
            <a:off x="2357751" y="3874261"/>
            <a:ext cx="95139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17/10/2024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3BA78C2-9E35-A791-1BAD-3780CF0CFFA9}"/>
              </a:ext>
            </a:extLst>
          </p:cNvPr>
          <p:cNvSpPr txBox="1"/>
          <p:nvPr/>
        </p:nvSpPr>
        <p:spPr>
          <a:xfrm>
            <a:off x="1393200" y="4867929"/>
            <a:ext cx="742102" cy="30777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700" dirty="0"/>
              <a:t>Watertight All Units</a:t>
            </a:r>
          </a:p>
        </p:txBody>
      </p:sp>
      <p:sp>
        <p:nvSpPr>
          <p:cNvPr id="52" name="Down Arrow 117">
            <a:extLst>
              <a:ext uri="{FF2B5EF4-FFF2-40B4-BE49-F238E27FC236}">
                <a16:creationId xmlns:a16="http://schemas.microsoft.com/office/drawing/2014/main" id="{EF6D1ADC-2E48-7D83-A0AB-6148D508EF14}"/>
              </a:ext>
            </a:extLst>
          </p:cNvPr>
          <p:cNvSpPr/>
          <p:nvPr/>
        </p:nvSpPr>
        <p:spPr>
          <a:xfrm>
            <a:off x="1634885" y="4063250"/>
            <a:ext cx="194030" cy="776391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Flowchart: Decision 52">
            <a:extLst>
              <a:ext uri="{FF2B5EF4-FFF2-40B4-BE49-F238E27FC236}">
                <a16:creationId xmlns:a16="http://schemas.microsoft.com/office/drawing/2014/main" id="{3DA7E61F-8375-D98B-FB9A-2F5790A3B6D7}"/>
              </a:ext>
            </a:extLst>
          </p:cNvPr>
          <p:cNvSpPr/>
          <p:nvPr/>
        </p:nvSpPr>
        <p:spPr>
          <a:xfrm>
            <a:off x="3779308" y="5317260"/>
            <a:ext cx="360498" cy="331586"/>
          </a:xfrm>
          <a:prstGeom prst="flowChartDecisio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Right Arrow 133">
            <a:extLst>
              <a:ext uri="{FF2B5EF4-FFF2-40B4-BE49-F238E27FC236}">
                <a16:creationId xmlns:a16="http://schemas.microsoft.com/office/drawing/2014/main" id="{86E2633E-C33E-C15B-4233-4E80EDFDCE3D}"/>
              </a:ext>
            </a:extLst>
          </p:cNvPr>
          <p:cNvSpPr/>
          <p:nvPr/>
        </p:nvSpPr>
        <p:spPr>
          <a:xfrm>
            <a:off x="2656379" y="5977050"/>
            <a:ext cx="4253372" cy="279472"/>
          </a:xfrm>
          <a:prstGeom prst="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C4EFC2E-F626-E31A-B415-5CE0994F3F38}"/>
              </a:ext>
            </a:extLst>
          </p:cNvPr>
          <p:cNvSpPr txBox="1"/>
          <p:nvPr/>
        </p:nvSpPr>
        <p:spPr>
          <a:xfrm>
            <a:off x="2413866" y="4870269"/>
            <a:ext cx="851456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700" dirty="0"/>
              <a:t>External Works Commence</a:t>
            </a:r>
          </a:p>
        </p:txBody>
      </p:sp>
      <p:sp>
        <p:nvSpPr>
          <p:cNvPr id="58" name="Down Arrow 117">
            <a:extLst>
              <a:ext uri="{FF2B5EF4-FFF2-40B4-BE49-F238E27FC236}">
                <a16:creationId xmlns:a16="http://schemas.microsoft.com/office/drawing/2014/main" id="{E2E46F42-926F-E9BA-F675-773A6967FAFF}"/>
              </a:ext>
            </a:extLst>
          </p:cNvPr>
          <p:cNvSpPr/>
          <p:nvPr/>
        </p:nvSpPr>
        <p:spPr>
          <a:xfrm>
            <a:off x="2748321" y="4065192"/>
            <a:ext cx="194030" cy="776391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12DB0C1-15B8-D628-C3DD-E648D12BC770}"/>
              </a:ext>
            </a:extLst>
          </p:cNvPr>
          <p:cNvSpPr txBox="1"/>
          <p:nvPr/>
        </p:nvSpPr>
        <p:spPr>
          <a:xfrm>
            <a:off x="1297518" y="3870026"/>
            <a:ext cx="95139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24/10/2024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4FEDD6E-648F-6DFB-9049-7A75B218896D}"/>
              </a:ext>
            </a:extLst>
          </p:cNvPr>
          <p:cNvSpPr txBox="1"/>
          <p:nvPr/>
        </p:nvSpPr>
        <p:spPr>
          <a:xfrm>
            <a:off x="3543886" y="4874303"/>
            <a:ext cx="863444" cy="30777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700" dirty="0"/>
              <a:t>Superstructures complete</a:t>
            </a:r>
          </a:p>
        </p:txBody>
      </p:sp>
      <p:sp>
        <p:nvSpPr>
          <p:cNvPr id="63" name="Down Arrow 117">
            <a:extLst>
              <a:ext uri="{FF2B5EF4-FFF2-40B4-BE49-F238E27FC236}">
                <a16:creationId xmlns:a16="http://schemas.microsoft.com/office/drawing/2014/main" id="{28496261-16B2-58D7-D6D8-4EB9EC05FDC0}"/>
              </a:ext>
            </a:extLst>
          </p:cNvPr>
          <p:cNvSpPr/>
          <p:nvPr/>
        </p:nvSpPr>
        <p:spPr>
          <a:xfrm>
            <a:off x="3846888" y="4068926"/>
            <a:ext cx="194030" cy="776391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ED63F34-147E-1253-72CB-D4064C6A3019}"/>
              </a:ext>
            </a:extLst>
          </p:cNvPr>
          <p:cNvSpPr txBox="1"/>
          <p:nvPr/>
        </p:nvSpPr>
        <p:spPr>
          <a:xfrm>
            <a:off x="4534791" y="3870026"/>
            <a:ext cx="889847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29/01/2025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720DC88-A567-36AF-D78D-787B7912B5EC}"/>
              </a:ext>
            </a:extLst>
          </p:cNvPr>
          <p:cNvSpPr txBox="1"/>
          <p:nvPr/>
        </p:nvSpPr>
        <p:spPr>
          <a:xfrm>
            <a:off x="4611336" y="4877221"/>
            <a:ext cx="742102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700" dirty="0"/>
              <a:t>Inspections Commence</a:t>
            </a:r>
          </a:p>
        </p:txBody>
      </p:sp>
      <p:sp>
        <p:nvSpPr>
          <p:cNvPr id="66" name="Down Arrow 117">
            <a:extLst>
              <a:ext uri="{FF2B5EF4-FFF2-40B4-BE49-F238E27FC236}">
                <a16:creationId xmlns:a16="http://schemas.microsoft.com/office/drawing/2014/main" id="{B2D5A201-2A77-B727-C5A3-0324FE49A911}"/>
              </a:ext>
            </a:extLst>
          </p:cNvPr>
          <p:cNvSpPr/>
          <p:nvPr/>
        </p:nvSpPr>
        <p:spPr>
          <a:xfrm>
            <a:off x="4863815" y="4060957"/>
            <a:ext cx="194030" cy="776391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4793C0B-8E13-E3FE-9DD5-A5F3E09E11AE}"/>
              </a:ext>
            </a:extLst>
          </p:cNvPr>
          <p:cNvSpPr txBox="1"/>
          <p:nvPr/>
        </p:nvSpPr>
        <p:spPr>
          <a:xfrm>
            <a:off x="5493363" y="3877995"/>
            <a:ext cx="95139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28/02/2025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40EEE2F-D728-D8CE-3FEC-C72EEC96C89F}"/>
              </a:ext>
            </a:extLst>
          </p:cNvPr>
          <p:cNvSpPr txBox="1"/>
          <p:nvPr/>
        </p:nvSpPr>
        <p:spPr>
          <a:xfrm>
            <a:off x="5621495" y="4892722"/>
            <a:ext cx="742102" cy="30777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700" dirty="0"/>
              <a:t>All Units Inspected</a:t>
            </a:r>
          </a:p>
        </p:txBody>
      </p:sp>
      <p:sp>
        <p:nvSpPr>
          <p:cNvPr id="69" name="Down Arrow 117">
            <a:extLst>
              <a:ext uri="{FF2B5EF4-FFF2-40B4-BE49-F238E27FC236}">
                <a16:creationId xmlns:a16="http://schemas.microsoft.com/office/drawing/2014/main" id="{81807344-4AF5-7A94-8471-C47F1EC8EE5C}"/>
              </a:ext>
            </a:extLst>
          </p:cNvPr>
          <p:cNvSpPr/>
          <p:nvPr/>
        </p:nvSpPr>
        <p:spPr>
          <a:xfrm>
            <a:off x="5873974" y="4076458"/>
            <a:ext cx="194030" cy="776391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71BE684-8E91-5010-0644-0DF5E34A5578}"/>
              </a:ext>
            </a:extLst>
          </p:cNvPr>
          <p:cNvSpPr txBox="1"/>
          <p:nvPr/>
        </p:nvSpPr>
        <p:spPr>
          <a:xfrm>
            <a:off x="6653043" y="3870026"/>
            <a:ext cx="95139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07/03/2025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D0EBDC2-7993-8D3A-0F78-4F967DA1E737}"/>
              </a:ext>
            </a:extLst>
          </p:cNvPr>
          <p:cNvSpPr txBox="1"/>
          <p:nvPr/>
        </p:nvSpPr>
        <p:spPr>
          <a:xfrm>
            <a:off x="6781175" y="4884753"/>
            <a:ext cx="742102" cy="415498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700" dirty="0"/>
              <a:t>External Works Complete</a:t>
            </a:r>
          </a:p>
        </p:txBody>
      </p:sp>
      <p:sp>
        <p:nvSpPr>
          <p:cNvPr id="72" name="Down Arrow 117">
            <a:extLst>
              <a:ext uri="{FF2B5EF4-FFF2-40B4-BE49-F238E27FC236}">
                <a16:creationId xmlns:a16="http://schemas.microsoft.com/office/drawing/2014/main" id="{D4443C75-CE79-4ACE-409B-139F1C132D0E}"/>
              </a:ext>
            </a:extLst>
          </p:cNvPr>
          <p:cNvSpPr/>
          <p:nvPr/>
        </p:nvSpPr>
        <p:spPr>
          <a:xfrm>
            <a:off x="7033654" y="4068489"/>
            <a:ext cx="194030" cy="776391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3" name="Flowchart: Decision 72">
            <a:extLst>
              <a:ext uri="{FF2B5EF4-FFF2-40B4-BE49-F238E27FC236}">
                <a16:creationId xmlns:a16="http://schemas.microsoft.com/office/drawing/2014/main" id="{CBFC102C-FF64-7B2D-AF85-E44EA108A806}"/>
              </a:ext>
            </a:extLst>
          </p:cNvPr>
          <p:cNvSpPr/>
          <p:nvPr/>
        </p:nvSpPr>
        <p:spPr>
          <a:xfrm>
            <a:off x="6987546" y="5924936"/>
            <a:ext cx="360498" cy="331586"/>
          </a:xfrm>
          <a:prstGeom prst="flowChartDecisio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Flowchart: Decision 30">
            <a:extLst>
              <a:ext uri="{FF2B5EF4-FFF2-40B4-BE49-F238E27FC236}">
                <a16:creationId xmlns:a16="http://schemas.microsoft.com/office/drawing/2014/main" id="{1DD75B34-44CD-C60B-614D-CB61443458CE}"/>
              </a:ext>
            </a:extLst>
          </p:cNvPr>
          <p:cNvSpPr/>
          <p:nvPr/>
        </p:nvSpPr>
        <p:spPr>
          <a:xfrm>
            <a:off x="6826516" y="3067143"/>
            <a:ext cx="360498" cy="331586"/>
          </a:xfrm>
          <a:prstGeom prst="flowChartDecision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A752B7C-A763-2F39-C779-69D820A7B7AA}"/>
              </a:ext>
            </a:extLst>
          </p:cNvPr>
          <p:cNvSpPr txBox="1"/>
          <p:nvPr/>
        </p:nvSpPr>
        <p:spPr>
          <a:xfrm>
            <a:off x="7665981" y="3870026"/>
            <a:ext cx="95139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31/03/2025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794A18D-2CAE-33A8-EF83-C311333E8D7A}"/>
              </a:ext>
            </a:extLst>
          </p:cNvPr>
          <p:cNvSpPr txBox="1"/>
          <p:nvPr/>
        </p:nvSpPr>
        <p:spPr>
          <a:xfrm>
            <a:off x="7604436" y="5223391"/>
            <a:ext cx="1156899" cy="43088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/>
              <a:t>Project Completion</a:t>
            </a:r>
          </a:p>
        </p:txBody>
      </p:sp>
      <p:sp>
        <p:nvSpPr>
          <p:cNvPr id="76" name="Down Arrow 117">
            <a:extLst>
              <a:ext uri="{FF2B5EF4-FFF2-40B4-BE49-F238E27FC236}">
                <a16:creationId xmlns:a16="http://schemas.microsoft.com/office/drawing/2014/main" id="{4BA1809B-1DE9-FB43-6F87-0E0BDD794468}"/>
              </a:ext>
            </a:extLst>
          </p:cNvPr>
          <p:cNvSpPr/>
          <p:nvPr/>
        </p:nvSpPr>
        <p:spPr>
          <a:xfrm>
            <a:off x="8045151" y="4073795"/>
            <a:ext cx="194030" cy="776391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8" name="Flowchart: Decision 77">
            <a:extLst>
              <a:ext uri="{FF2B5EF4-FFF2-40B4-BE49-F238E27FC236}">
                <a16:creationId xmlns:a16="http://schemas.microsoft.com/office/drawing/2014/main" id="{60A369B6-E6E0-094A-7361-F9EBD2F136C6}"/>
              </a:ext>
            </a:extLst>
          </p:cNvPr>
          <p:cNvSpPr/>
          <p:nvPr/>
        </p:nvSpPr>
        <p:spPr>
          <a:xfrm>
            <a:off x="7952978" y="5695002"/>
            <a:ext cx="360498" cy="331586"/>
          </a:xfrm>
          <a:prstGeom prst="flowChartDecisio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95D1A85-44F0-2C8D-EEB8-ABB48FB30CC6}"/>
              </a:ext>
            </a:extLst>
          </p:cNvPr>
          <p:cNvCxnSpPr/>
          <p:nvPr/>
        </p:nvCxnSpPr>
        <p:spPr>
          <a:xfrm>
            <a:off x="2370395" y="856626"/>
            <a:ext cx="0" cy="1771531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3AA1CF07-7D27-3FD3-CF74-55C0D0B8152E}"/>
              </a:ext>
            </a:extLst>
          </p:cNvPr>
          <p:cNvSpPr/>
          <p:nvPr/>
        </p:nvSpPr>
        <p:spPr>
          <a:xfrm>
            <a:off x="5868787" y="2736572"/>
            <a:ext cx="97174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000" dirty="0"/>
              <a:t>Substructures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AB19582-A4C5-9818-BE02-C04F896FC3D3}"/>
              </a:ext>
            </a:extLst>
          </p:cNvPr>
          <p:cNvSpPr/>
          <p:nvPr/>
        </p:nvSpPr>
        <p:spPr>
          <a:xfrm>
            <a:off x="7396419" y="3121813"/>
            <a:ext cx="10855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000" dirty="0"/>
              <a:t>Superstructures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B26038-3089-AB2D-F76E-A17203808F21}"/>
              </a:ext>
            </a:extLst>
          </p:cNvPr>
          <p:cNvSpPr/>
          <p:nvPr/>
        </p:nvSpPr>
        <p:spPr>
          <a:xfrm>
            <a:off x="1314994" y="5376994"/>
            <a:ext cx="10855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000" dirty="0"/>
              <a:t>Superstructures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F27A876-09E0-3006-EDC9-348E924E1F71}"/>
              </a:ext>
            </a:extLst>
          </p:cNvPr>
          <p:cNvSpPr txBox="1"/>
          <p:nvPr/>
        </p:nvSpPr>
        <p:spPr>
          <a:xfrm>
            <a:off x="-250885" y="799712"/>
            <a:ext cx="2999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2023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BB4849D-769D-CF02-365E-D67233AE15A0}"/>
              </a:ext>
            </a:extLst>
          </p:cNvPr>
          <p:cNvSpPr txBox="1"/>
          <p:nvPr/>
        </p:nvSpPr>
        <p:spPr>
          <a:xfrm>
            <a:off x="3483861" y="3861456"/>
            <a:ext cx="88905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14/11/2024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D55B627-820A-2AC6-C6C2-C39596BFE9E7}"/>
              </a:ext>
            </a:extLst>
          </p:cNvPr>
          <p:cNvSpPr txBox="1"/>
          <p:nvPr/>
        </p:nvSpPr>
        <p:spPr>
          <a:xfrm>
            <a:off x="4063689" y="3407728"/>
            <a:ext cx="3641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2025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B29BA53-F033-9AC8-76A9-AE300BA25C15}"/>
              </a:ext>
            </a:extLst>
          </p:cNvPr>
          <p:cNvSpPr/>
          <p:nvPr/>
        </p:nvSpPr>
        <p:spPr>
          <a:xfrm>
            <a:off x="3312007" y="5997023"/>
            <a:ext cx="17828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000" dirty="0"/>
              <a:t>Externals Works and MUGA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87B2DDB-3429-7A95-5F39-B583B29E61C8}"/>
              </a:ext>
            </a:extLst>
          </p:cNvPr>
          <p:cNvSpPr txBox="1"/>
          <p:nvPr/>
        </p:nvSpPr>
        <p:spPr>
          <a:xfrm>
            <a:off x="7791334" y="4880801"/>
            <a:ext cx="742102" cy="30777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700" dirty="0"/>
              <a:t>All Units Locked Up</a:t>
            </a:r>
          </a:p>
        </p:txBody>
      </p:sp>
    </p:spTree>
    <p:extLst>
      <p:ext uri="{BB962C8B-B14F-4D97-AF65-F5344CB8AC3E}">
        <p14:creationId xmlns:p14="http://schemas.microsoft.com/office/powerpoint/2010/main" val="209195254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9007</TotalTime>
  <Words>809</Words>
  <Application>Microsoft Office PowerPoint</Application>
  <PresentationFormat>On-screen Show (4:3)</PresentationFormat>
  <Paragraphs>220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Sisk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Fuller</dc:creator>
  <cp:lastModifiedBy>Mitchell Cooper</cp:lastModifiedBy>
  <cp:revision>407</cp:revision>
  <cp:lastPrinted>2023-10-04T11:42:24Z</cp:lastPrinted>
  <dcterms:created xsi:type="dcterms:W3CDTF">2014-09-16T08:05:26Z</dcterms:created>
  <dcterms:modified xsi:type="dcterms:W3CDTF">2024-02-26T11:54:36Z</dcterms:modified>
</cp:coreProperties>
</file>