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0036-F95B-E5C5-7E01-9205EA8D2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070FF-8634-7F1C-9832-3E6A77693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CCAA-9089-984F-1B63-2369E8E6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5EBC-580E-DA4F-DB66-C2B8E461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06304-A7D1-3AFF-A51C-460BA597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7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8BC4-0341-FC7C-5EE1-D0E92B4C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754D1-2770-9AA3-58ED-A71EE43BF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882CE-F7B5-777D-8751-58EAEFE6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E951-6A47-1600-B066-59539FE1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68B0-8F1A-459C-953F-B107D28E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1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B7001-D79D-AE79-60BE-363C5771B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6F08F-7C70-34DE-98AF-918FFCDF3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92C0A-A009-EF3E-D6E5-1E8CC018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7043-F543-6406-2570-C30D8BFC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87FC-C692-2A22-764C-14AC96A6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A3EB-6DA0-CDCE-18B6-944295D9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0A24-7598-4F55-791E-BCD71A83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6BE1-B58E-47D7-44E3-BE0E528A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B8E38-1503-10AB-C04B-A040ACA7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43BE7-8889-34B2-B0E0-06F724F3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6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56DB-FDFB-9AFE-619D-4BEEFCFD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A080E-1D32-AF82-81F9-9C648074E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29A67-1F18-9161-C079-53C306CC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E473-C5B3-32BF-8FC9-F61825FD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FA782-6DDB-3069-F404-9C003ED1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0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E5E4-9D93-1B15-E9F9-8D901ADA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BAF4-2B46-3691-2C18-8B583FD38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C5485-34CF-C2A5-833D-435739665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0FBDB-BDEF-5AB4-D675-C7B33188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8EF9-AEBA-6F9F-19FC-97707E16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83CD8-2864-6594-62ED-85E2409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6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B4D9-7BBD-A274-97EE-A1CA71CD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C242-6BC8-1B92-A8FF-4A25197C3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02D23-8466-BAA7-B760-A853F4B0A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283A1-1557-75D0-0DF2-0747D11F2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7BCF8-CFE1-C0E9-1300-9013AA38C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FA49F-BC3A-7847-248D-62DA7CF0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560C7-CF6D-75A4-C9B1-73594801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57811-E291-20B2-0E93-DB10D60F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9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93A-F420-BAEB-9F05-F8E91165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6E7C8-B56A-FC3B-D4E6-257542A9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7997C-BA2B-39A7-46E2-79343E4F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EEDC9-5891-0990-1943-A6F59E88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7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28DB8-C9AD-9BFE-5DF7-FDF5D1C5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F684E-BC92-F522-C33C-002B3843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E3F83-A9CC-C1CA-5DC6-834FF40E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0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3D18-352B-DDE9-A5C1-C23517F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DE1B-CCF1-F811-D58C-71998392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42C89-6184-CA54-FCE8-DDC11A3C5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9F064-DE5B-3DEC-54F2-45B26755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A0A87-1825-09EC-D8E9-E1885DB5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E74A1-1363-E176-AD86-BCACD4B8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1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B27F-CC23-4AE8-1A77-7F72B688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320DD-8BDC-AC93-E212-1FD7CAD78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C55D2-7887-FDC3-0E6D-24CBB65F9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7CC3-1322-D588-0D46-B407CAD0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75A89-DE82-D88C-2F5C-3B2EF308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637EE-66F4-B267-5366-7E10500C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E45ED-05BB-A818-FB61-86172E8A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A2B7F-265B-86EE-DE1E-A7DC7B04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2CE72-6A65-B6ED-1482-9B7CF284E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6B0EA-A9A5-4855-8872-201A24D7BD5E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FD41-DE46-3311-6B1E-57FEB24DC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09B4-36F6-C3ED-C366-0098D9F6F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59C09-CA7C-4CB6-B3DD-626F0BC68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6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560C-13E2-BD98-087A-B529B3F06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9511-2BB4-3CBC-B75A-6E4C8C2BD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8E89F-EEB5-1194-B840-981F32AB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0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9D85-4104-F4CF-E25A-0DE8589E7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A28AF-B4C4-7F78-1B96-9AB3CE53A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CF918-A61B-2FDA-D38A-39DBF0633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8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35E0-CE27-89CB-E882-1987FC542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4685C-C6FC-29AC-D221-D1672FB96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226EA-4CB6-6396-93D6-F9D1F63DB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4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67EE-A462-6B03-0148-FFC40359C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0D298-1592-18BB-1326-988702431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DE587-9413-C147-F8FB-DFE1DE99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4348-DC26-A765-942F-B849EAD82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A5C34-890B-9945-3872-C91D84E98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CB2E3-12A6-2B3E-55BA-914045C6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84C4-84D4-E390-F9A4-501399ED6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7EEF2-C7D3-AFAD-141F-0A27CD18D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8A5D6-897C-5E24-D871-11248574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7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37D4-CED7-C2C6-93E3-261FA02CC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5D2E6-25E2-FB4B-3710-9CD91E1D4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09C50-275D-E0F9-D307-4A2DADAF4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5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35BB-3D79-FE2B-4F53-EC65C3302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0C804-1A4C-A569-B336-BDA91B3A7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5AA0E-B4C1-E538-3547-8DD40F65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Maddern</dc:creator>
  <cp:lastModifiedBy>Ed Maddern</cp:lastModifiedBy>
  <cp:revision>1</cp:revision>
  <dcterms:created xsi:type="dcterms:W3CDTF">2026-05-05T13:54:27Z</dcterms:created>
  <dcterms:modified xsi:type="dcterms:W3CDTF">2026-05-05T13:55:51Z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8edf35-91ea-44e1-afab-38c462b39a0c_Enabled">
    <vt:lpwstr>true</vt:lpwstr>
  </property>
  <property fmtid="{D5CDD505-2E9C-101B-9397-08002B2CF9AE}" pid="3" name="MSIP_Label_7a8edf35-91ea-44e1-afab-38c462b39a0c_SetDate">
    <vt:lpwstr>2026-05-05T13:55:51Z</vt:lpwstr>
  </property>
  <property fmtid="{D5CDD505-2E9C-101B-9397-08002B2CF9AE}" pid="4" name="MSIP_Label_7a8edf35-91ea-44e1-afab-38c462b39a0c_Method">
    <vt:lpwstr>Standard</vt:lpwstr>
  </property>
  <property fmtid="{D5CDD505-2E9C-101B-9397-08002B2CF9AE}" pid="5" name="MSIP_Label_7a8edf35-91ea-44e1-afab-38c462b39a0c_Name">
    <vt:lpwstr>Official</vt:lpwstr>
  </property>
  <property fmtid="{D5CDD505-2E9C-101B-9397-08002B2CF9AE}" pid="6" name="MSIP_Label_7a8edf35-91ea-44e1-afab-38c462b39a0c_SiteId">
    <vt:lpwstr>aaacb679-c381-48fb-b320-f9d581ee948f</vt:lpwstr>
  </property>
  <property fmtid="{D5CDD505-2E9C-101B-9397-08002B2CF9AE}" pid="7" name="MSIP_Label_7a8edf35-91ea-44e1-afab-38c462b39a0c_ActionId">
    <vt:lpwstr>9f58d9a3-6020-4136-a152-7d0421ac9bd3</vt:lpwstr>
  </property>
  <property fmtid="{D5CDD505-2E9C-101B-9397-08002B2CF9AE}" pid="8" name="MSIP_Label_7a8edf35-91ea-44e1-afab-38c462b39a0c_ContentBits">
    <vt:lpwstr>0</vt:lpwstr>
  </property>
  <property fmtid="{D5CDD505-2E9C-101B-9397-08002B2CF9AE}" pid="9" name="MSIP_Label_7a8edf35-91ea-44e1-afab-38c462b39a0c_Tag">
    <vt:lpwstr>10, 3, 0, 1</vt:lpwstr>
  </property>
</Properties>
</file>