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29E448-5286-4DDC-9B00-001A2FEC121C}" v="124" dt="2023-01-25T23:55:51.3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usen, Christian Mr (DES IRG-Export-Control-Mgr2)" userId="0dafbfcf-b29a-4d20-a539-20bec4fbedea" providerId="ADAL" clId="{7629E448-5286-4DDC-9B00-001A2FEC121C}"/>
    <pc:docChg chg="modSld">
      <pc:chgData name="Klausen, Christian Mr (DES IRG-Export-Control-Mgr2)" userId="0dafbfcf-b29a-4d20-a539-20bec4fbedea" providerId="ADAL" clId="{7629E448-5286-4DDC-9B00-001A2FEC121C}" dt="2023-01-25T23:55:51.301" v="123" actId="1038"/>
      <pc:docMkLst>
        <pc:docMk/>
      </pc:docMkLst>
      <pc:sldChg chg="modSp">
        <pc:chgData name="Klausen, Christian Mr (DES IRG-Export-Control-Mgr2)" userId="0dafbfcf-b29a-4d20-a539-20bec4fbedea" providerId="ADAL" clId="{7629E448-5286-4DDC-9B00-001A2FEC121C}" dt="2023-01-25T23:55:51.301" v="123" actId="1038"/>
        <pc:sldMkLst>
          <pc:docMk/>
          <pc:sldMk cId="0" sldId="256"/>
        </pc:sldMkLst>
        <pc:spChg chg="mod">
          <ac:chgData name="Klausen, Christian Mr (DES IRG-Export-Control-Mgr2)" userId="0dafbfcf-b29a-4d20-a539-20bec4fbedea" providerId="ADAL" clId="{7629E448-5286-4DDC-9B00-001A2FEC121C}" dt="2023-01-25T23:55:32.889" v="21" actId="1038"/>
          <ac:spMkLst>
            <pc:docMk/>
            <pc:sldMk cId="0" sldId="256"/>
            <ac:spMk id="43" creationId="{FDA0CDBA-672E-473A-9AB2-ADA34749E673}"/>
          </ac:spMkLst>
        </pc:spChg>
        <pc:spChg chg="mod">
          <ac:chgData name="Klausen, Christian Mr (DES IRG-Export-Control-Mgr2)" userId="0dafbfcf-b29a-4d20-a539-20bec4fbedea" providerId="ADAL" clId="{7629E448-5286-4DDC-9B00-001A2FEC121C}" dt="2023-01-25T23:55:51.301" v="123" actId="1038"/>
          <ac:spMkLst>
            <pc:docMk/>
            <pc:sldMk cId="0" sldId="256"/>
            <ac:spMk id="13322" creationId="{00000000-0000-0000-0000-000000000000}"/>
          </ac:spMkLst>
        </pc:spChg>
      </pc:sldChg>
    </pc:docChg>
  </pc:docChgLst>
  <pc:docChgLst>
    <pc:chgData name="Klausen, Christian Mr (DES IRG-Export-Control-Mgr2)" userId="0dafbfcf-b29a-4d20-a539-20bec4fbedea" providerId="ADAL" clId="{55FC62A3-E622-4B42-B47D-DC3F6594EB8D}"/>
    <pc:docChg chg="undo redo custSel modSld">
      <pc:chgData name="Klausen, Christian Mr (DES IRG-Export-Control-Mgr2)" userId="0dafbfcf-b29a-4d20-a539-20bec4fbedea" providerId="ADAL" clId="{55FC62A3-E622-4B42-B47D-DC3F6594EB8D}" dt="2023-01-25T23:50:39.772" v="904" actId="14100"/>
      <pc:docMkLst>
        <pc:docMk/>
      </pc:docMkLst>
      <pc:sldChg chg="addSp delSp modSp mod">
        <pc:chgData name="Klausen, Christian Mr (DES IRG-Export-Control-Mgr2)" userId="0dafbfcf-b29a-4d20-a539-20bec4fbedea" providerId="ADAL" clId="{55FC62A3-E622-4B42-B47D-DC3F6594EB8D}" dt="2023-01-25T23:50:39.772" v="904" actId="14100"/>
        <pc:sldMkLst>
          <pc:docMk/>
          <pc:sldMk cId="0" sldId="256"/>
        </pc:sldMkLst>
        <pc:spChg chg="mod">
          <ac:chgData name="Klausen, Christian Mr (DES IRG-Export-Control-Mgr2)" userId="0dafbfcf-b29a-4d20-a539-20bec4fbedea" providerId="ADAL" clId="{55FC62A3-E622-4B42-B47D-DC3F6594EB8D}" dt="2023-01-25T23:41:16.922" v="481" actId="1037"/>
          <ac:spMkLst>
            <pc:docMk/>
            <pc:sldMk cId="0" sldId="256"/>
            <ac:spMk id="8" creationId="{00000000-0000-0000-0000-000000000000}"/>
          </ac:spMkLst>
        </pc:spChg>
        <pc:spChg chg="mod">
          <ac:chgData name="Klausen, Christian Mr (DES IRG-Export-Control-Mgr2)" userId="0dafbfcf-b29a-4d20-a539-20bec4fbedea" providerId="ADAL" clId="{55FC62A3-E622-4B42-B47D-DC3F6594EB8D}" dt="2023-01-25T23:27:07.601" v="174" actId="1036"/>
          <ac:spMkLst>
            <pc:docMk/>
            <pc:sldMk cId="0" sldId="256"/>
            <ac:spMk id="9" creationId="{00000000-0000-0000-0000-000000000000}"/>
          </ac:spMkLst>
        </pc:spChg>
        <pc:spChg chg="mod">
          <ac:chgData name="Klausen, Christian Mr (DES IRG-Export-Control-Mgr2)" userId="0dafbfcf-b29a-4d20-a539-20bec4fbedea" providerId="ADAL" clId="{55FC62A3-E622-4B42-B47D-DC3F6594EB8D}" dt="2023-01-25T23:27:07.601" v="174" actId="1036"/>
          <ac:spMkLst>
            <pc:docMk/>
            <pc:sldMk cId="0" sldId="256"/>
            <ac:spMk id="25" creationId="{00000000-0000-0000-0000-000000000000}"/>
          </ac:spMkLst>
        </pc:spChg>
        <pc:spChg chg="add del mod">
          <ac:chgData name="Klausen, Christian Mr (DES IRG-Export-Control-Mgr2)" userId="0dafbfcf-b29a-4d20-a539-20bec4fbedea" providerId="ADAL" clId="{55FC62A3-E622-4B42-B47D-DC3F6594EB8D}" dt="2023-01-25T23:40:51.923" v="450" actId="20577"/>
          <ac:spMkLst>
            <pc:docMk/>
            <pc:sldMk cId="0" sldId="256"/>
            <ac:spMk id="26" creationId="{64ACD7F7-16B8-4A16-AC1D-A812CA3C6C53}"/>
          </ac:spMkLst>
        </pc:spChg>
        <pc:spChg chg="add mod">
          <ac:chgData name="Klausen, Christian Mr (DES IRG-Export-Control-Mgr2)" userId="0dafbfcf-b29a-4d20-a539-20bec4fbedea" providerId="ADAL" clId="{55FC62A3-E622-4B42-B47D-DC3F6594EB8D}" dt="2023-01-25T23:42:33.745" v="625" actId="1036"/>
          <ac:spMkLst>
            <pc:docMk/>
            <pc:sldMk cId="0" sldId="256"/>
            <ac:spMk id="27" creationId="{7B6594F5-7466-47EC-80FE-34CB4935A9C6}"/>
          </ac:spMkLst>
        </pc:spChg>
        <pc:spChg chg="add del mod">
          <ac:chgData name="Klausen, Christian Mr (DES IRG-Export-Control-Mgr2)" userId="0dafbfcf-b29a-4d20-a539-20bec4fbedea" providerId="ADAL" clId="{55FC62A3-E622-4B42-B47D-DC3F6594EB8D}" dt="2023-01-25T23:43:26.731" v="629" actId="767"/>
          <ac:spMkLst>
            <pc:docMk/>
            <pc:sldMk cId="0" sldId="256"/>
            <ac:spMk id="30" creationId="{0BF0DA54-D024-472C-9DAB-BA626AABF754}"/>
          </ac:spMkLst>
        </pc:spChg>
        <pc:spChg chg="add del mod">
          <ac:chgData name="Klausen, Christian Mr (DES IRG-Export-Control-Mgr2)" userId="0dafbfcf-b29a-4d20-a539-20bec4fbedea" providerId="ADAL" clId="{55FC62A3-E622-4B42-B47D-DC3F6594EB8D}" dt="2023-01-25T23:47:42.151" v="683"/>
          <ac:spMkLst>
            <pc:docMk/>
            <pc:sldMk cId="0" sldId="256"/>
            <ac:spMk id="31" creationId="{4609C39D-B0FB-4C7A-A409-F4F8163D201F}"/>
          </ac:spMkLst>
        </pc:spChg>
        <pc:spChg chg="add mod">
          <ac:chgData name="Klausen, Christian Mr (DES IRG-Export-Control-Mgr2)" userId="0dafbfcf-b29a-4d20-a539-20bec4fbedea" providerId="ADAL" clId="{55FC62A3-E622-4B42-B47D-DC3F6594EB8D}" dt="2023-01-25T23:50:39.772" v="904" actId="14100"/>
          <ac:spMkLst>
            <pc:docMk/>
            <pc:sldMk cId="0" sldId="256"/>
            <ac:spMk id="32" creationId="{B59835FA-30BA-41BD-8EE5-90E0A7A94FE0}"/>
          </ac:spMkLst>
        </pc:spChg>
        <pc:spChg chg="add mod">
          <ac:chgData name="Klausen, Christian Mr (DES IRG-Export-Control-Mgr2)" userId="0dafbfcf-b29a-4d20-a539-20bec4fbedea" providerId="ADAL" clId="{55FC62A3-E622-4B42-B47D-DC3F6594EB8D}" dt="2023-01-25T23:48:44.446" v="735" actId="1076"/>
          <ac:spMkLst>
            <pc:docMk/>
            <pc:sldMk cId="0" sldId="256"/>
            <ac:spMk id="43" creationId="{FDA0CDBA-672E-473A-9AB2-ADA34749E673}"/>
          </ac:spMkLst>
        </pc:spChg>
        <pc:spChg chg="add mod">
          <ac:chgData name="Klausen, Christian Mr (DES IRG-Export-Control-Mgr2)" userId="0dafbfcf-b29a-4d20-a539-20bec4fbedea" providerId="ADAL" clId="{55FC62A3-E622-4B42-B47D-DC3F6594EB8D}" dt="2023-01-25T23:49:45.775" v="856" actId="20577"/>
          <ac:spMkLst>
            <pc:docMk/>
            <pc:sldMk cId="0" sldId="256"/>
            <ac:spMk id="56" creationId="{964E4844-C7BD-49A4-A196-9A07C52F5989}"/>
          </ac:spMkLst>
        </pc:spChg>
        <pc:spChg chg="mod">
          <ac:chgData name="Klausen, Christian Mr (DES IRG-Export-Control-Mgr2)" userId="0dafbfcf-b29a-4d20-a539-20bec4fbedea" providerId="ADAL" clId="{55FC62A3-E622-4B42-B47D-DC3F6594EB8D}" dt="2023-01-25T23:27:07.601" v="174" actId="1036"/>
          <ac:spMkLst>
            <pc:docMk/>
            <pc:sldMk cId="0" sldId="256"/>
            <ac:spMk id="13320" creationId="{00000000-0000-0000-0000-000000000000}"/>
          </ac:spMkLst>
        </pc:spChg>
        <pc:spChg chg="mod">
          <ac:chgData name="Klausen, Christian Mr (DES IRG-Export-Control-Mgr2)" userId="0dafbfcf-b29a-4d20-a539-20bec4fbedea" providerId="ADAL" clId="{55FC62A3-E622-4B42-B47D-DC3F6594EB8D}" dt="2023-01-25T23:41:16.922" v="481" actId="1037"/>
          <ac:spMkLst>
            <pc:docMk/>
            <pc:sldMk cId="0" sldId="256"/>
            <ac:spMk id="13321" creationId="{00000000-0000-0000-0000-000000000000}"/>
          </ac:spMkLst>
        </pc:spChg>
        <pc:spChg chg="mod">
          <ac:chgData name="Klausen, Christian Mr (DES IRG-Export-Control-Mgr2)" userId="0dafbfcf-b29a-4d20-a539-20bec4fbedea" providerId="ADAL" clId="{55FC62A3-E622-4B42-B47D-DC3F6594EB8D}" dt="2023-01-25T23:31:36.349" v="334" actId="1076"/>
          <ac:spMkLst>
            <pc:docMk/>
            <pc:sldMk cId="0" sldId="256"/>
            <ac:spMk id="13322" creationId="{00000000-0000-0000-0000-000000000000}"/>
          </ac:spMkLst>
        </pc:spChg>
        <pc:spChg chg="mod">
          <ac:chgData name="Klausen, Christian Mr (DES IRG-Export-Control-Mgr2)" userId="0dafbfcf-b29a-4d20-a539-20bec4fbedea" providerId="ADAL" clId="{55FC62A3-E622-4B42-B47D-DC3F6594EB8D}" dt="2023-01-25T23:26:23.347" v="110" actId="1036"/>
          <ac:spMkLst>
            <pc:docMk/>
            <pc:sldMk cId="0" sldId="256"/>
            <ac:spMk id="13323" creationId="{00000000-0000-0000-0000-000000000000}"/>
          </ac:spMkLst>
        </pc:spChg>
        <pc:spChg chg="mod">
          <ac:chgData name="Klausen, Christian Mr (DES IRG-Export-Control-Mgr2)" userId="0dafbfcf-b29a-4d20-a539-20bec4fbedea" providerId="ADAL" clId="{55FC62A3-E622-4B42-B47D-DC3F6594EB8D}" dt="2023-01-25T23:27:07.601" v="174" actId="1036"/>
          <ac:spMkLst>
            <pc:docMk/>
            <pc:sldMk cId="0" sldId="256"/>
            <ac:spMk id="13324" creationId="{00000000-0000-0000-0000-000000000000}"/>
          </ac:spMkLst>
        </pc:spChg>
        <pc:spChg chg="mod">
          <ac:chgData name="Klausen, Christian Mr (DES IRG-Export-Control-Mgr2)" userId="0dafbfcf-b29a-4d20-a539-20bec4fbedea" providerId="ADAL" clId="{55FC62A3-E622-4B42-B47D-DC3F6594EB8D}" dt="2023-01-25T23:27:07.601" v="174" actId="1036"/>
          <ac:spMkLst>
            <pc:docMk/>
            <pc:sldMk cId="0" sldId="256"/>
            <ac:spMk id="13325" creationId="{00000000-0000-0000-0000-000000000000}"/>
          </ac:spMkLst>
        </pc:spChg>
        <pc:spChg chg="mod">
          <ac:chgData name="Klausen, Christian Mr (DES IRG-Export-Control-Mgr2)" userId="0dafbfcf-b29a-4d20-a539-20bec4fbedea" providerId="ADAL" clId="{55FC62A3-E622-4B42-B47D-DC3F6594EB8D}" dt="2023-01-25T23:27:07.601" v="174" actId="1036"/>
          <ac:spMkLst>
            <pc:docMk/>
            <pc:sldMk cId="0" sldId="256"/>
            <ac:spMk id="13329" creationId="{00000000-0000-0000-0000-000000000000}"/>
          </ac:spMkLst>
        </pc:spChg>
        <pc:spChg chg="mod">
          <ac:chgData name="Klausen, Christian Mr (DES IRG-Export-Control-Mgr2)" userId="0dafbfcf-b29a-4d20-a539-20bec4fbedea" providerId="ADAL" clId="{55FC62A3-E622-4B42-B47D-DC3F6594EB8D}" dt="2023-01-25T23:27:07.601" v="174" actId="1036"/>
          <ac:spMkLst>
            <pc:docMk/>
            <pc:sldMk cId="0" sldId="256"/>
            <ac:spMk id="13337" creationId="{00000000-0000-0000-0000-000000000000}"/>
          </ac:spMkLst>
        </pc:spChg>
        <pc:cxnChg chg="del mod">
          <ac:chgData name="Klausen, Christian Mr (DES IRG-Export-Control-Mgr2)" userId="0dafbfcf-b29a-4d20-a539-20bec4fbedea" providerId="ADAL" clId="{55FC62A3-E622-4B42-B47D-DC3F6594EB8D}" dt="2023-01-25T23:29:54.265" v="243" actId="478"/>
          <ac:cxnSpMkLst>
            <pc:docMk/>
            <pc:sldMk cId="0" sldId="256"/>
            <ac:cxnSpMk id="3" creationId="{00000000-0000-0000-0000-000000000000}"/>
          </ac:cxnSpMkLst>
        </pc:cxnChg>
        <pc:cxnChg chg="add del mod">
          <ac:chgData name="Klausen, Christian Mr (DES IRG-Export-Control-Mgr2)" userId="0dafbfcf-b29a-4d20-a539-20bec4fbedea" providerId="ADAL" clId="{55FC62A3-E622-4B42-B47D-DC3F6594EB8D}" dt="2023-01-25T23:34:34.006" v="381" actId="692"/>
          <ac:cxnSpMkLst>
            <pc:docMk/>
            <pc:sldMk cId="0" sldId="256"/>
            <ac:cxnSpMk id="4" creationId="{6B4A9E44-E6FA-4C3D-AF9A-4D3ECDA816BD}"/>
          </ac:cxnSpMkLst>
        </pc:cxnChg>
        <pc:cxnChg chg="mod">
          <ac:chgData name="Klausen, Christian Mr (DES IRG-Export-Control-Mgr2)" userId="0dafbfcf-b29a-4d20-a539-20bec4fbedea" providerId="ADAL" clId="{55FC62A3-E622-4B42-B47D-DC3F6594EB8D}" dt="2023-01-25T23:27:07.601" v="174" actId="1036"/>
          <ac:cxnSpMkLst>
            <pc:docMk/>
            <pc:sldMk cId="0" sldId="256"/>
            <ac:cxnSpMk id="5" creationId="{00000000-0000-0000-0000-000000000000}"/>
          </ac:cxnSpMkLst>
        </pc:cxnChg>
        <pc:cxnChg chg="mod">
          <ac:chgData name="Klausen, Christian Mr (DES IRG-Export-Control-Mgr2)" userId="0dafbfcf-b29a-4d20-a539-20bec4fbedea" providerId="ADAL" clId="{55FC62A3-E622-4B42-B47D-DC3F6594EB8D}" dt="2023-01-25T23:27:07.601" v="174" actId="1036"/>
          <ac:cxnSpMkLst>
            <pc:docMk/>
            <pc:sldMk cId="0" sldId="256"/>
            <ac:cxnSpMk id="6" creationId="{00000000-0000-0000-0000-000000000000}"/>
          </ac:cxnSpMkLst>
        </pc:cxnChg>
        <pc:cxnChg chg="mod">
          <ac:chgData name="Klausen, Christian Mr (DES IRG-Export-Control-Mgr2)" userId="0dafbfcf-b29a-4d20-a539-20bec4fbedea" providerId="ADAL" clId="{55FC62A3-E622-4B42-B47D-DC3F6594EB8D}" dt="2023-01-25T23:28:26.688" v="179" actId="14100"/>
          <ac:cxnSpMkLst>
            <pc:docMk/>
            <pc:sldMk cId="0" sldId="256"/>
            <ac:cxnSpMk id="7" creationId="{00000000-0000-0000-0000-000000000000}"/>
          </ac:cxnSpMkLst>
        </pc:cxnChg>
        <pc:cxnChg chg="mod">
          <ac:chgData name="Klausen, Christian Mr (DES IRG-Export-Control-Mgr2)" userId="0dafbfcf-b29a-4d20-a539-20bec4fbedea" providerId="ADAL" clId="{55FC62A3-E622-4B42-B47D-DC3F6594EB8D}" dt="2023-01-25T23:27:27.152" v="175" actId="1035"/>
          <ac:cxnSpMkLst>
            <pc:docMk/>
            <pc:sldMk cId="0" sldId="256"/>
            <ac:cxnSpMk id="11" creationId="{00000000-0000-0000-0000-000000000000}"/>
          </ac:cxnSpMkLst>
        </pc:cxnChg>
        <pc:cxnChg chg="mod">
          <ac:chgData name="Klausen, Christian Mr (DES IRG-Export-Control-Mgr2)" userId="0dafbfcf-b29a-4d20-a539-20bec4fbedea" providerId="ADAL" clId="{55FC62A3-E622-4B42-B47D-DC3F6594EB8D}" dt="2023-01-25T23:26:03.965" v="88" actId="1035"/>
          <ac:cxnSpMkLst>
            <pc:docMk/>
            <pc:sldMk cId="0" sldId="256"/>
            <ac:cxnSpMk id="13" creationId="{00000000-0000-0000-0000-000000000000}"/>
          </ac:cxnSpMkLst>
        </pc:cxnChg>
        <pc:cxnChg chg="del mod">
          <ac:chgData name="Klausen, Christian Mr (DES IRG-Export-Control-Mgr2)" userId="0dafbfcf-b29a-4d20-a539-20bec4fbedea" providerId="ADAL" clId="{55FC62A3-E622-4B42-B47D-DC3F6594EB8D}" dt="2023-01-25T23:24:36.957" v="32" actId="478"/>
          <ac:cxnSpMkLst>
            <pc:docMk/>
            <pc:sldMk cId="0" sldId="256"/>
            <ac:cxnSpMk id="15" creationId="{00000000-0000-0000-0000-000000000000}"/>
          </ac:cxnSpMkLst>
        </pc:cxnChg>
        <pc:cxnChg chg="del">
          <ac:chgData name="Klausen, Christian Mr (DES IRG-Export-Control-Mgr2)" userId="0dafbfcf-b29a-4d20-a539-20bec4fbedea" providerId="ADAL" clId="{55FC62A3-E622-4B42-B47D-DC3F6594EB8D}" dt="2023-01-25T23:24:39.322" v="33" actId="478"/>
          <ac:cxnSpMkLst>
            <pc:docMk/>
            <pc:sldMk cId="0" sldId="256"/>
            <ac:cxnSpMk id="17" creationId="{00000000-0000-0000-0000-000000000000}"/>
          </ac:cxnSpMkLst>
        </pc:cxnChg>
        <pc:cxnChg chg="add mod">
          <ac:chgData name="Klausen, Christian Mr (DES IRG-Export-Control-Mgr2)" userId="0dafbfcf-b29a-4d20-a539-20bec4fbedea" providerId="ADAL" clId="{55FC62A3-E622-4B42-B47D-DC3F6594EB8D}" dt="2023-01-25T23:42:21.355" v="563" actId="1036"/>
          <ac:cxnSpMkLst>
            <pc:docMk/>
            <pc:sldMk cId="0" sldId="256"/>
            <ac:cxnSpMk id="24" creationId="{CF4568D0-1959-4A44-8868-EA7099819810}"/>
          </ac:cxnSpMkLst>
        </pc:cxnChg>
        <pc:cxnChg chg="mod">
          <ac:chgData name="Klausen, Christian Mr (DES IRG-Export-Control-Mgr2)" userId="0dafbfcf-b29a-4d20-a539-20bec4fbedea" providerId="ADAL" clId="{55FC62A3-E622-4B42-B47D-DC3F6594EB8D}" dt="2023-01-25T23:28:11.228" v="178" actId="14100"/>
          <ac:cxnSpMkLst>
            <pc:docMk/>
            <pc:sldMk cId="0" sldId="256"/>
            <ac:cxnSpMk id="28" creationId="{00000000-0000-0000-0000-000000000000}"/>
          </ac:cxnSpMkLst>
        </pc:cxnChg>
        <pc:cxnChg chg="mod">
          <ac:chgData name="Klausen, Christian Mr (DES IRG-Export-Control-Mgr2)" userId="0dafbfcf-b29a-4d20-a539-20bec4fbedea" providerId="ADAL" clId="{55FC62A3-E622-4B42-B47D-DC3F6594EB8D}" dt="2023-01-25T23:28:38.442" v="184" actId="692"/>
          <ac:cxnSpMkLst>
            <pc:docMk/>
            <pc:sldMk cId="0" sldId="256"/>
            <ac:cxnSpMk id="29" creationId="{00000000-0000-0000-0000-000000000000}"/>
          </ac:cxnSpMkLst>
        </pc:cxnChg>
        <pc:cxnChg chg="mod">
          <ac:chgData name="Klausen, Christian Mr (DES IRG-Export-Control-Mgr2)" userId="0dafbfcf-b29a-4d20-a539-20bec4fbedea" providerId="ADAL" clId="{55FC62A3-E622-4B42-B47D-DC3F6594EB8D}" dt="2023-01-25T23:26:16.986" v="89" actId="14100"/>
          <ac:cxnSpMkLst>
            <pc:docMk/>
            <pc:sldMk cId="0" sldId="256"/>
            <ac:cxnSpMk id="33" creationId="{00000000-0000-0000-0000-000000000000}"/>
          </ac:cxnSpMkLst>
        </pc:cxnChg>
        <pc:cxnChg chg="mod">
          <ac:chgData name="Klausen, Christian Mr (DES IRG-Export-Control-Mgr2)" userId="0dafbfcf-b29a-4d20-a539-20bec4fbedea" providerId="ADAL" clId="{55FC62A3-E622-4B42-B47D-DC3F6594EB8D}" dt="2023-01-25T23:25:58.657" v="69" actId="14100"/>
          <ac:cxnSpMkLst>
            <pc:docMk/>
            <pc:sldMk cId="0" sldId="256"/>
            <ac:cxnSpMk id="35" creationId="{00000000-0000-0000-0000-000000000000}"/>
          </ac:cxnSpMkLst>
        </pc:cxnChg>
        <pc:cxnChg chg="mod">
          <ac:chgData name="Klausen, Christian Mr (DES IRG-Export-Control-Mgr2)" userId="0dafbfcf-b29a-4d20-a539-20bec4fbedea" providerId="ADAL" clId="{55FC62A3-E622-4B42-B47D-DC3F6594EB8D}" dt="2023-01-25T23:25:44.276" v="68" actId="1036"/>
          <ac:cxnSpMkLst>
            <pc:docMk/>
            <pc:sldMk cId="0" sldId="256"/>
            <ac:cxnSpMk id="36" creationId="{00000000-0000-0000-0000-000000000000}"/>
          </ac:cxnSpMkLst>
        </pc:cxnChg>
        <pc:cxnChg chg="mod">
          <ac:chgData name="Klausen, Christian Mr (DES IRG-Export-Control-Mgr2)" userId="0dafbfcf-b29a-4d20-a539-20bec4fbedea" providerId="ADAL" clId="{55FC62A3-E622-4B42-B47D-DC3F6594EB8D}" dt="2023-01-25T23:25:26.663" v="35" actId="14100"/>
          <ac:cxnSpMkLst>
            <pc:docMk/>
            <pc:sldMk cId="0" sldId="256"/>
            <ac:cxnSpMk id="38" creationId="{00000000-0000-0000-0000-000000000000}"/>
          </ac:cxnSpMkLst>
        </pc:cxnChg>
        <pc:cxnChg chg="add mod">
          <ac:chgData name="Klausen, Christian Mr (DES IRG-Export-Control-Mgr2)" userId="0dafbfcf-b29a-4d20-a539-20bec4fbedea" providerId="ADAL" clId="{55FC62A3-E622-4B42-B47D-DC3F6594EB8D}" dt="2023-01-25T23:48:55.661" v="760" actId="1036"/>
          <ac:cxnSpMkLst>
            <pc:docMk/>
            <pc:sldMk cId="0" sldId="256"/>
            <ac:cxnSpMk id="39" creationId="{EDA282B6-950D-4E6D-9210-EBC56685DF70}"/>
          </ac:cxnSpMkLst>
        </pc:cxnChg>
        <pc:cxnChg chg="mod">
          <ac:chgData name="Klausen, Christian Mr (DES IRG-Export-Control-Mgr2)" userId="0dafbfcf-b29a-4d20-a539-20bec4fbedea" providerId="ADAL" clId="{55FC62A3-E622-4B42-B47D-DC3F6594EB8D}" dt="2023-01-25T23:26:37.642" v="135" actId="1036"/>
          <ac:cxnSpMkLst>
            <pc:docMk/>
            <pc:sldMk cId="0" sldId="256"/>
            <ac:cxnSpMk id="40" creationId="{00000000-0000-0000-0000-000000000000}"/>
          </ac:cxnSpMkLst>
        </pc:cxnChg>
        <pc:cxnChg chg="mod">
          <ac:chgData name="Klausen, Christian Mr (DES IRG-Export-Control-Mgr2)" userId="0dafbfcf-b29a-4d20-a539-20bec4fbedea" providerId="ADAL" clId="{55FC62A3-E622-4B42-B47D-DC3F6594EB8D}" dt="2023-01-25T23:26:31.502" v="112" actId="14100"/>
          <ac:cxnSpMkLst>
            <pc:docMk/>
            <pc:sldMk cId="0" sldId="256"/>
            <ac:cxnSpMk id="41" creationId="{00000000-0000-0000-0000-000000000000}"/>
          </ac:cxnSpMkLst>
        </pc:cxnChg>
        <pc:cxnChg chg="mod">
          <ac:chgData name="Klausen, Christian Mr (DES IRG-Export-Control-Mgr2)" userId="0dafbfcf-b29a-4d20-a539-20bec4fbedea" providerId="ADAL" clId="{55FC62A3-E622-4B42-B47D-DC3F6594EB8D}" dt="2023-01-25T23:27:07.601" v="174" actId="1036"/>
          <ac:cxnSpMkLst>
            <pc:docMk/>
            <pc:sldMk cId="0" sldId="256"/>
            <ac:cxnSpMk id="42" creationId="{00000000-0000-0000-0000-000000000000}"/>
          </ac:cxnSpMkLst>
        </pc:cxnChg>
        <pc:cxnChg chg="add mod">
          <ac:chgData name="Klausen, Christian Mr (DES IRG-Export-Control-Mgr2)" userId="0dafbfcf-b29a-4d20-a539-20bec4fbedea" providerId="ADAL" clId="{55FC62A3-E622-4B42-B47D-DC3F6594EB8D}" dt="2023-01-25T23:47:57.650" v="685" actId="692"/>
          <ac:cxnSpMkLst>
            <pc:docMk/>
            <pc:sldMk cId="0" sldId="256"/>
            <ac:cxnSpMk id="44" creationId="{7B125066-259C-4596-AD4C-ACE32F75C974}"/>
          </ac:cxnSpMkLst>
        </pc:cxnChg>
        <pc:cxnChg chg="add del mod">
          <ac:chgData name="Klausen, Christian Mr (DES IRG-Export-Control-Mgr2)" userId="0dafbfcf-b29a-4d20-a539-20bec4fbedea" providerId="ADAL" clId="{55FC62A3-E622-4B42-B47D-DC3F6594EB8D}" dt="2023-01-25T23:34:48.344" v="383" actId="478"/>
          <ac:cxnSpMkLst>
            <pc:docMk/>
            <pc:sldMk cId="0" sldId="256"/>
            <ac:cxnSpMk id="45" creationId="{CD0F0A9D-10D4-47C2-AAF3-66B5DFD9182F}"/>
          </ac:cxnSpMkLst>
        </pc:cxnChg>
        <pc:cxnChg chg="add del mod">
          <ac:chgData name="Klausen, Christian Mr (DES IRG-Export-Control-Mgr2)" userId="0dafbfcf-b29a-4d20-a539-20bec4fbedea" providerId="ADAL" clId="{55FC62A3-E622-4B42-B47D-DC3F6594EB8D}" dt="2023-01-25T23:35:59.764" v="414" actId="21"/>
          <ac:cxnSpMkLst>
            <pc:docMk/>
            <pc:sldMk cId="0" sldId="256"/>
            <ac:cxnSpMk id="46" creationId="{349E41C7-3DD2-45B3-90F9-065A450E1F51}"/>
          </ac:cxnSpMkLst>
        </pc:cxnChg>
        <pc:cxnChg chg="add mod">
          <ac:chgData name="Klausen, Christian Mr (DES IRG-Export-Control-Mgr2)" userId="0dafbfcf-b29a-4d20-a539-20bec4fbedea" providerId="ADAL" clId="{55FC62A3-E622-4B42-B47D-DC3F6594EB8D}" dt="2023-01-25T23:49:08.596" v="792" actId="1035"/>
          <ac:cxnSpMkLst>
            <pc:docMk/>
            <pc:sldMk cId="0" sldId="256"/>
            <ac:cxnSpMk id="55" creationId="{11CE8BD7-6B9C-46AE-AF1B-30DCD32F75F8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E970F-7DDE-44D2-AA19-67BFD0B9D09A}" type="datetimeFigureOut">
              <a:rPr lang="en-GB"/>
              <a:pPr>
                <a:defRPr/>
              </a:pPr>
              <a:t>25/01/2023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71A1FC-CCDA-437E-A2AA-4D2742B092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6434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A5048-9DD8-4F0A-B5F2-32F16E4F113E}" type="datetimeFigureOut">
              <a:rPr lang="en-GB"/>
              <a:pPr>
                <a:defRPr/>
              </a:pPr>
              <a:t>25/01/2023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A1A54-5E7D-458E-883A-737152FFFF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241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2157E-DD2C-46C7-8598-AD377CB13A50}" type="datetimeFigureOut">
              <a:rPr lang="en-GB"/>
              <a:pPr>
                <a:defRPr/>
              </a:pPr>
              <a:t>25/01/2023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0EE39-3E60-4042-80E0-3E24F77C1F9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3381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07A3-674D-499F-9695-407576435E10}" type="datetimeFigureOut">
              <a:rPr lang="en-GB"/>
              <a:pPr>
                <a:defRPr/>
              </a:pPr>
              <a:t>25/01/2023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2C7B2A-22B0-44D8-896D-A2F6E6440A7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88127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58E23-8849-4C53-A169-C3325BB59317}" type="datetimeFigureOut">
              <a:rPr lang="en-GB"/>
              <a:pPr>
                <a:defRPr/>
              </a:pPr>
              <a:t>25/01/2023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EEB539-08AC-44D6-BEF7-C2C8323477A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6566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16A6C-E257-408C-B7AE-7F04A2626475}" type="datetimeFigureOut">
              <a:rPr lang="en-GB"/>
              <a:pPr>
                <a:defRPr/>
              </a:pPr>
              <a:t>25/01/2023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66B33F-7D16-47BF-88A4-232A442F1F7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393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C455A-4372-4E4C-B3BB-F9AB2D5E45EF}" type="datetimeFigureOut">
              <a:rPr lang="en-GB"/>
              <a:pPr>
                <a:defRPr/>
              </a:pPr>
              <a:t>25/01/2023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D88618-1685-498B-BE9C-74FEB37D52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00633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424DF-EE14-4BED-8CBA-78EAC19D5397}" type="datetimeFigureOut">
              <a:rPr lang="en-GB"/>
              <a:pPr>
                <a:defRPr/>
              </a:pPr>
              <a:t>25/01/2023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1D38D1-B925-4C7F-BA8B-51CEDB2A0EC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7304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BF651-6566-4BDC-B337-5F368C85CADD}" type="datetimeFigureOut">
              <a:rPr lang="en-GB"/>
              <a:pPr>
                <a:defRPr/>
              </a:pPr>
              <a:t>25/01/2023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F953B-8115-4B89-ADD0-EAD2A4BA75C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6059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E5C98-CF2D-4EC1-B5C2-9C55AC259E35}" type="datetimeFigureOut">
              <a:rPr lang="en-GB"/>
              <a:pPr>
                <a:defRPr/>
              </a:pPr>
              <a:t>25/01/2023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0BDC7F-B2AE-4100-B0B8-0C089DF9BCD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36803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64BDB-FE4A-483F-A26A-737DA3A4D2B6}" type="datetimeFigureOut">
              <a:rPr lang="en-GB"/>
              <a:pPr>
                <a:defRPr/>
              </a:pPr>
              <a:t>25/01/2023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0A560-286E-4895-B807-723BEFA27CB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5524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338FA78-5ED4-43F8-BF62-256CC4A048A0}" type="datetimeFigureOut">
              <a:rPr lang="en-GB"/>
              <a:pPr>
                <a:defRPr/>
              </a:pPr>
              <a:t>25/01/2023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FA24963-F7F4-44E5-A48B-68C7162AB02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303463" y="1655445"/>
            <a:ext cx="0" cy="421005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880100" y="1655445"/>
            <a:ext cx="0" cy="4210050"/>
          </a:xfrm>
          <a:prstGeom prst="line">
            <a:avLst/>
          </a:prstGeom>
          <a:ln w="19050"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cxnSpLocks/>
          </p:cNvCxnSpPr>
          <p:nvPr/>
        </p:nvCxnSpPr>
        <p:spPr>
          <a:xfrm>
            <a:off x="9090025" y="1696720"/>
            <a:ext cx="0" cy="493585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2426653" y="1797685"/>
            <a:ext cx="971550" cy="973138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4159250" y="2950845"/>
            <a:ext cx="971550" cy="973138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>
            <a:off x="2303463" y="1675448"/>
            <a:ext cx="35766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2630488" y="5875655"/>
            <a:ext cx="5805487" cy="3016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0" name="TextBox 16"/>
          <p:cNvSpPr txBox="1">
            <a:spLocks noChangeArrowheads="1"/>
          </p:cNvSpPr>
          <p:nvPr/>
        </p:nvSpPr>
        <p:spPr bwMode="auto">
          <a:xfrm>
            <a:off x="4446588" y="3250883"/>
            <a:ext cx="4254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latin typeface="Calibri" panose="020F0502020204030204" pitchFamily="34" charset="0"/>
              </a:rPr>
              <a:t>T1</a:t>
            </a:r>
          </a:p>
        </p:txBody>
      </p:sp>
      <p:sp>
        <p:nvSpPr>
          <p:cNvPr id="13321" name="TextBox 17"/>
          <p:cNvSpPr txBox="1">
            <a:spLocks noChangeArrowheads="1"/>
          </p:cNvSpPr>
          <p:nvPr/>
        </p:nvSpPr>
        <p:spPr bwMode="auto">
          <a:xfrm>
            <a:off x="2736215" y="2119948"/>
            <a:ext cx="4254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latin typeface="Calibri" panose="020F0502020204030204" pitchFamily="34" charset="0"/>
              </a:rPr>
              <a:t>T2</a:t>
            </a:r>
          </a:p>
        </p:txBody>
      </p:sp>
      <p:sp>
        <p:nvSpPr>
          <p:cNvPr id="13322" name="TextBox 18"/>
          <p:cNvSpPr txBox="1">
            <a:spLocks noChangeArrowheads="1"/>
          </p:cNvSpPr>
          <p:nvPr/>
        </p:nvSpPr>
        <p:spPr bwMode="auto">
          <a:xfrm>
            <a:off x="7098346" y="169176"/>
            <a:ext cx="8575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latin typeface="Calibri" panose="020F0502020204030204" pitchFamily="34" charset="0"/>
              </a:rPr>
              <a:t>Road</a:t>
            </a:r>
          </a:p>
        </p:txBody>
      </p:sp>
      <p:sp>
        <p:nvSpPr>
          <p:cNvPr id="13323" name="TextBox 19"/>
          <p:cNvSpPr txBox="1">
            <a:spLocks noChangeArrowheads="1"/>
          </p:cNvSpPr>
          <p:nvPr/>
        </p:nvSpPr>
        <p:spPr bwMode="auto">
          <a:xfrm>
            <a:off x="4427538" y="6135053"/>
            <a:ext cx="17954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>
                <a:latin typeface="Calibri" panose="020F0502020204030204" pitchFamily="34" charset="0"/>
              </a:rPr>
              <a:t>No. 2</a:t>
            </a:r>
          </a:p>
        </p:txBody>
      </p:sp>
      <p:sp>
        <p:nvSpPr>
          <p:cNvPr id="13324" name="TextBox 21"/>
          <p:cNvSpPr txBox="1">
            <a:spLocks noChangeArrowheads="1"/>
          </p:cNvSpPr>
          <p:nvPr/>
        </p:nvSpPr>
        <p:spPr bwMode="auto">
          <a:xfrm>
            <a:off x="6919913" y="3554095"/>
            <a:ext cx="1069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latin typeface="Calibri" panose="020F0502020204030204" pitchFamily="34" charset="0"/>
              </a:rPr>
              <a:t>Driveway</a:t>
            </a:r>
          </a:p>
        </p:txBody>
      </p:sp>
      <p:sp>
        <p:nvSpPr>
          <p:cNvPr id="13325" name="TextBox 23"/>
          <p:cNvSpPr txBox="1">
            <a:spLocks noChangeArrowheads="1"/>
          </p:cNvSpPr>
          <p:nvPr/>
        </p:nvSpPr>
        <p:spPr bwMode="auto">
          <a:xfrm>
            <a:off x="3686175" y="1630045"/>
            <a:ext cx="809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latin typeface="Calibri" panose="020F0502020204030204" pitchFamily="34" charset="0"/>
              </a:rPr>
              <a:t>Fence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197000" y="3357314"/>
            <a:ext cx="461665" cy="694582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n-lt"/>
                <a:cs typeface="+mn-cs"/>
              </a:rPr>
              <a:t>Fence</a:t>
            </a:r>
          </a:p>
        </p:txBody>
      </p:sp>
      <p:cxnSp>
        <p:nvCxnSpPr>
          <p:cNvPr id="28" name="Straight Connector 27"/>
          <p:cNvCxnSpPr>
            <a:cxnSpLocks/>
          </p:cNvCxnSpPr>
          <p:nvPr/>
        </p:nvCxnSpPr>
        <p:spPr>
          <a:xfrm>
            <a:off x="5878511" y="1675448"/>
            <a:ext cx="3211514" cy="21272"/>
          </a:xfrm>
          <a:prstGeom prst="line">
            <a:avLst/>
          </a:prstGeom>
          <a:ln w="25400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cxnSpLocks/>
          </p:cNvCxnSpPr>
          <p:nvPr/>
        </p:nvCxnSpPr>
        <p:spPr>
          <a:xfrm flipV="1">
            <a:off x="821690" y="1685608"/>
            <a:ext cx="1470025" cy="1587"/>
          </a:xfrm>
          <a:prstGeom prst="line">
            <a:avLst/>
          </a:prstGeom>
          <a:ln w="254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9" name="TextBox 30"/>
          <p:cNvSpPr txBox="1">
            <a:spLocks noChangeArrowheads="1"/>
          </p:cNvSpPr>
          <p:nvPr/>
        </p:nvSpPr>
        <p:spPr bwMode="auto">
          <a:xfrm>
            <a:off x="3622675" y="4339908"/>
            <a:ext cx="7318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latin typeface="Calibri" panose="020F0502020204030204" pitchFamily="34" charset="0"/>
              </a:rPr>
              <a:t>Lawn</a:t>
            </a:r>
          </a:p>
        </p:txBody>
      </p:sp>
      <p:cxnSp>
        <p:nvCxnSpPr>
          <p:cNvPr id="33" name="Straight Connector 32"/>
          <p:cNvCxnSpPr>
            <a:cxnSpLocks/>
          </p:cNvCxnSpPr>
          <p:nvPr/>
        </p:nvCxnSpPr>
        <p:spPr>
          <a:xfrm>
            <a:off x="8435975" y="5905818"/>
            <a:ext cx="0" cy="72675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cxnSpLocks/>
          </p:cNvCxnSpPr>
          <p:nvPr/>
        </p:nvCxnSpPr>
        <p:spPr>
          <a:xfrm>
            <a:off x="2589213" y="5880100"/>
            <a:ext cx="0" cy="75247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cxnSpLocks/>
          </p:cNvCxnSpPr>
          <p:nvPr/>
        </p:nvCxnSpPr>
        <p:spPr>
          <a:xfrm>
            <a:off x="74613" y="5880100"/>
            <a:ext cx="174148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cxnSpLocks/>
          </p:cNvCxnSpPr>
          <p:nvPr/>
        </p:nvCxnSpPr>
        <p:spPr>
          <a:xfrm>
            <a:off x="1816100" y="5922963"/>
            <a:ext cx="0" cy="7096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cxnSpLocks/>
          </p:cNvCxnSpPr>
          <p:nvPr/>
        </p:nvCxnSpPr>
        <p:spPr>
          <a:xfrm>
            <a:off x="10029825" y="5794375"/>
            <a:ext cx="154146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cxnSpLocks/>
          </p:cNvCxnSpPr>
          <p:nvPr/>
        </p:nvCxnSpPr>
        <p:spPr>
          <a:xfrm>
            <a:off x="10029825" y="5875655"/>
            <a:ext cx="0" cy="75692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cxnSpLocks/>
          </p:cNvCxnSpPr>
          <p:nvPr/>
        </p:nvCxnSpPr>
        <p:spPr>
          <a:xfrm>
            <a:off x="9090025" y="1696720"/>
            <a:ext cx="248126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37" name="TextBox 21"/>
          <p:cNvSpPr txBox="1">
            <a:spLocks noChangeArrowheads="1"/>
          </p:cNvSpPr>
          <p:nvPr/>
        </p:nvSpPr>
        <p:spPr bwMode="auto">
          <a:xfrm>
            <a:off x="671513" y="3566795"/>
            <a:ext cx="1069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latin typeface="Calibri" panose="020F0502020204030204" pitchFamily="34" charset="0"/>
              </a:rPr>
              <a:t>Driveway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6B4A9E44-E6FA-4C3D-AF9A-4D3ECDA816BD}"/>
              </a:ext>
            </a:extLst>
          </p:cNvPr>
          <p:cNvCxnSpPr/>
          <p:nvPr/>
        </p:nvCxnSpPr>
        <p:spPr>
          <a:xfrm>
            <a:off x="6029325" y="1696720"/>
            <a:ext cx="0" cy="4168775"/>
          </a:xfrm>
          <a:prstGeom prst="straightConnector1">
            <a:avLst/>
          </a:prstGeom>
          <a:ln w="15875">
            <a:solidFill>
              <a:schemeClr val="tx1"/>
            </a:solidFill>
            <a:prstDash val="dashDot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DA282B6-950D-4E6D-9210-EBC56685DF70}"/>
              </a:ext>
            </a:extLst>
          </p:cNvPr>
          <p:cNvCxnSpPr>
            <a:cxnSpLocks/>
          </p:cNvCxnSpPr>
          <p:nvPr/>
        </p:nvCxnSpPr>
        <p:spPr>
          <a:xfrm>
            <a:off x="1206500" y="903309"/>
            <a:ext cx="9766300" cy="19984"/>
          </a:xfrm>
          <a:prstGeom prst="line">
            <a:avLst/>
          </a:prstGeom>
          <a:ln w="254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18">
            <a:extLst>
              <a:ext uri="{FF2B5EF4-FFF2-40B4-BE49-F238E27FC236}">
                <a16:creationId xmlns:a16="http://schemas.microsoft.com/office/drawing/2014/main" id="{FDA0CDBA-672E-473A-9AB2-ADA34749E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5309" y="1284292"/>
            <a:ext cx="1157284" cy="371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>
                <a:latin typeface="Calibri" panose="020F0502020204030204" pitchFamily="34" charset="0"/>
              </a:rPr>
              <a:t>Pavement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B125066-259C-4596-AD4C-ACE32F75C974}"/>
              </a:ext>
            </a:extLst>
          </p:cNvPr>
          <p:cNvCxnSpPr>
            <a:cxnSpLocks/>
          </p:cNvCxnSpPr>
          <p:nvPr/>
        </p:nvCxnSpPr>
        <p:spPr>
          <a:xfrm>
            <a:off x="945356" y="1252265"/>
            <a:ext cx="8371364" cy="0"/>
          </a:xfrm>
          <a:prstGeom prst="line">
            <a:avLst/>
          </a:prstGeom>
          <a:ln w="254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F4568D0-1959-4A44-8868-EA7099819810}"/>
              </a:ext>
            </a:extLst>
          </p:cNvPr>
          <p:cNvCxnSpPr/>
          <p:nvPr/>
        </p:nvCxnSpPr>
        <p:spPr>
          <a:xfrm>
            <a:off x="2303463" y="5669280"/>
            <a:ext cx="3575048" cy="0"/>
          </a:xfrm>
          <a:prstGeom prst="straightConnector1">
            <a:avLst/>
          </a:prstGeom>
          <a:ln w="15875">
            <a:solidFill>
              <a:schemeClr val="tx1"/>
            </a:solidFill>
            <a:prstDash val="dash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64ACD7F7-16B8-4A16-AC1D-A812CA3C6C53}"/>
              </a:ext>
            </a:extLst>
          </p:cNvPr>
          <p:cNvSpPr txBox="1"/>
          <p:nvPr/>
        </p:nvSpPr>
        <p:spPr>
          <a:xfrm>
            <a:off x="6065489" y="3798183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8m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B6594F5-7466-47EC-80FE-34CB4935A9C6}"/>
              </a:ext>
            </a:extLst>
          </p:cNvPr>
          <p:cNvSpPr txBox="1"/>
          <p:nvPr/>
        </p:nvSpPr>
        <p:spPr>
          <a:xfrm>
            <a:off x="3988594" y="5383215"/>
            <a:ext cx="7836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4m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59835FA-30BA-41BD-8EE5-90E0A7A94FE0}"/>
              </a:ext>
            </a:extLst>
          </p:cNvPr>
          <p:cNvSpPr txBox="1"/>
          <p:nvPr/>
        </p:nvSpPr>
        <p:spPr>
          <a:xfrm flipH="1">
            <a:off x="9316719" y="1121460"/>
            <a:ext cx="27228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+mn-lt"/>
              </a:rPr>
              <a:t>Affinity Water/ Cadent Gas/SSEN/BT Assets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11CE8BD7-6B9C-46AE-AF1B-30DCD32F75F8}"/>
              </a:ext>
            </a:extLst>
          </p:cNvPr>
          <p:cNvCxnSpPr>
            <a:cxnSpLocks/>
          </p:cNvCxnSpPr>
          <p:nvPr/>
        </p:nvCxnSpPr>
        <p:spPr>
          <a:xfrm>
            <a:off x="975836" y="591865"/>
            <a:ext cx="8371364" cy="0"/>
          </a:xfrm>
          <a:prstGeom prst="line">
            <a:avLst/>
          </a:prstGeom>
          <a:ln w="254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964E4844-C7BD-49A4-A196-9A07C52F5989}"/>
              </a:ext>
            </a:extLst>
          </p:cNvPr>
          <p:cNvSpPr txBox="1"/>
          <p:nvPr/>
        </p:nvSpPr>
        <p:spPr>
          <a:xfrm flipH="1">
            <a:off x="9347200" y="461060"/>
            <a:ext cx="24812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+mn-lt"/>
              </a:rPr>
              <a:t>Thames Water Assets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27</Words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2022-10-18T08:31:35Z</dcterms:created>
  <dcterms:modified xsi:type="dcterms:W3CDTF">2023-01-25T23:55:54Z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e28611e-2819-430a-bdf7-3581be6cbbdd_Enabled">
    <vt:lpwstr>true</vt:lpwstr>
  </property>
  <property fmtid="{D5CDD505-2E9C-101B-9397-08002B2CF9AE}" pid="3" name="MSIP_Label_8e28611e-2819-430a-bdf7-3581be6cbbdd_SetDate">
    <vt:lpwstr>2022-10-18T09:06:49Z</vt:lpwstr>
  </property>
  <property fmtid="{D5CDD505-2E9C-101B-9397-08002B2CF9AE}" pid="4" name="MSIP_Label_8e28611e-2819-430a-bdf7-3581be6cbbdd_Method">
    <vt:lpwstr>Privileged</vt:lpwstr>
  </property>
  <property fmtid="{D5CDD505-2E9C-101B-9397-08002B2CF9AE}" pid="5" name="MSIP_Label_8e28611e-2819-430a-bdf7-3581be6cbbdd_Name">
    <vt:lpwstr>MOD-1-NWR-‘NON-WORK  RELATED’</vt:lpwstr>
  </property>
  <property fmtid="{D5CDD505-2E9C-101B-9397-08002B2CF9AE}" pid="6" name="MSIP_Label_8e28611e-2819-430a-bdf7-3581be6cbbdd_SiteId">
    <vt:lpwstr>be7760ed-5953-484b-ae95-d0a16dfa09e5</vt:lpwstr>
  </property>
  <property fmtid="{D5CDD505-2E9C-101B-9397-08002B2CF9AE}" pid="7" name="MSIP_Label_8e28611e-2819-430a-bdf7-3581be6cbbdd_ActionId">
    <vt:lpwstr>0e42ac7d-022e-4325-b78b-10656bf0b25b</vt:lpwstr>
  </property>
  <property fmtid="{D5CDD505-2E9C-101B-9397-08002B2CF9AE}" pid="8" name="MSIP_Label_8e28611e-2819-430a-bdf7-3581be6cbbdd_ContentBits">
    <vt:lpwstr>0</vt:lpwstr>
  </property>
</Properties>
</file>