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/>
    <p:restoredTop sz="94690"/>
  </p:normalViewPr>
  <p:slideViewPr>
    <p:cSldViewPr snapToGrid="0">
      <p:cViewPr varScale="1">
        <p:scale>
          <a:sx n="119" d="100"/>
          <a:sy n="119" d="100"/>
        </p:scale>
        <p:origin x="55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6B96A-98D1-F92F-287D-14ACB0DAA9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94130A-AAD1-5426-F483-FB208C4A11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6169CC-82D7-90AE-A9F1-243120481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61F77-30F8-2945-B6B1-5FBC10605C60}" type="datetimeFigureOut">
              <a:rPr lang="en-US" smtClean="0"/>
              <a:t>10/26/24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E1DD52-2E02-1D82-ECC1-F4335C095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E36A76-F786-DFFE-DD6D-404001F00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8D8A-4303-1245-B12D-DDE6C311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410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61EA0-2AEF-BA90-A594-AC2B67E02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5815F3-B8AD-6C21-8DD5-311EE404CC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A8E04A-08DA-5B27-60F6-C1890DB71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61F77-30F8-2945-B6B1-5FBC10605C60}" type="datetimeFigureOut">
              <a:rPr lang="en-US" smtClean="0"/>
              <a:t>10/26/24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F1EEE0-9BB4-6988-8F54-47AFC8DDB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89CCED-D5E5-ED92-2A0E-1E9D9E56F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8D8A-4303-1245-B12D-DDE6C311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669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EF0533-4A20-77DA-7FC9-FD2F4ED9F9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087214-4F0E-5DE4-C4B8-72BC2C5641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D023BF-FF3D-77D5-C017-147B4B338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61F77-30F8-2945-B6B1-5FBC10605C60}" type="datetimeFigureOut">
              <a:rPr lang="en-US" smtClean="0"/>
              <a:t>10/26/24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B71C40-9105-FCCE-381B-89C750DB7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4DD03B-61AA-D90C-3EAD-838841210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8D8A-4303-1245-B12D-DDE6C311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891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3A137-3CE0-408F-EDCB-71A226201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687F6F-9040-EF9A-9CCB-F075DA11E8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4F0829-9BB4-7550-33C3-D93A04F65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61F77-30F8-2945-B6B1-5FBC10605C60}" type="datetimeFigureOut">
              <a:rPr lang="en-US" smtClean="0"/>
              <a:t>10/26/24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04A55F-B43B-0A7D-A93F-15E07755D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BD7D11-2968-3B21-FDA1-C2D18B958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8D8A-4303-1245-B12D-DDE6C311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474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8D4A54-0D0B-10B8-E88E-18068C42AB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F5DDF8-39E0-5AA3-7892-8C0732C7B8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416CA9-D7D7-AF9E-0608-59416C1D1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61F77-30F8-2945-B6B1-5FBC10605C60}" type="datetimeFigureOut">
              <a:rPr lang="en-US" smtClean="0"/>
              <a:t>10/26/24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8D4DC4-2D8E-0C27-01CC-A254147AC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2BEA01-7E9F-A2AE-8FB8-20A7AA8D2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8D8A-4303-1245-B12D-DDE6C311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237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E6BA98-F614-9385-85C2-502F07E9F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CE1323-2E5D-961C-19A8-7172B456D4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D601D6-5741-FC63-398B-099B6A0066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FEE75D-3FD6-4060-A213-61A4F5CAF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61F77-30F8-2945-B6B1-5FBC10605C60}" type="datetimeFigureOut">
              <a:rPr lang="en-US" smtClean="0"/>
              <a:t>10/26/24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43F48F-F24A-44DA-AB76-7EA62065D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75B7F2-7B72-A94A-734D-B13A02DAA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8D8A-4303-1245-B12D-DDE6C311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814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B8BC7-8BF8-8B0D-95E9-4AACF6E64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53A069-554E-8BD5-D868-821EEAD92D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6EA1B2-812E-3F1B-32EC-C8344141F0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FA02654-FA4B-D307-D182-7B1EAD15FB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C7C953-AA1F-B31F-CFE4-A51F6E7B35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BD7EAAA-EDC5-9276-18F9-B227D661B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61F77-30F8-2945-B6B1-5FBC10605C60}" type="datetimeFigureOut">
              <a:rPr lang="en-US" smtClean="0"/>
              <a:t>10/26/24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E5374E6-A281-3101-A33A-69D5A4DF0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710A825-2723-CADF-45C6-E9479FD7A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8D8A-4303-1245-B12D-DDE6C311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984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838DA-385C-3120-8867-E5A122970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5D7C56-A6C4-3080-0D86-3EA533A17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61F77-30F8-2945-B6B1-5FBC10605C60}" type="datetimeFigureOut">
              <a:rPr lang="en-US" smtClean="0"/>
              <a:t>10/26/24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A99423-8B00-FEDD-F040-0D3F862EA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A0BCF7-FB86-1EFB-AC4C-EE63F1B4D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8D8A-4303-1245-B12D-DDE6C311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340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F00F1AB-4047-174B-6422-516C52492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61F77-30F8-2945-B6B1-5FBC10605C60}" type="datetimeFigureOut">
              <a:rPr lang="en-US" smtClean="0"/>
              <a:t>10/26/24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715E7F-2B9C-0415-CAC6-3EDEDF394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2A3E4E-C3D6-3CE4-FD33-72DD31499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8D8A-4303-1245-B12D-DDE6C311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59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EB9AC-6F9D-5BB4-2550-824AD02AA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7A0252-2271-41AD-763D-9C8B921683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829AEE-D075-5841-2199-DE67F0A4B5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A9533B-AA32-736F-655E-D803658DF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61F77-30F8-2945-B6B1-5FBC10605C60}" type="datetimeFigureOut">
              <a:rPr lang="en-US" smtClean="0"/>
              <a:t>10/26/24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FEA325-97BE-09BB-27ED-40C9458EE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507725-044D-69D2-4BE0-C865A9A79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8D8A-4303-1245-B12D-DDE6C311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60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5FD1C1-C7B1-D1E1-B3D1-E7C804169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5B1105-B81C-E54F-EF02-5A314D424A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DE6206-3BA7-F9E8-0D0E-DF36833384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46D2F7-BFA4-A7D8-643F-A68F81250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61F77-30F8-2945-B6B1-5FBC10605C60}" type="datetimeFigureOut">
              <a:rPr lang="en-US" smtClean="0"/>
              <a:t>10/26/24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A1E1A7-9953-D378-3FE9-F28B83322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59E1EF-675C-3CDB-16FF-BDD8EA3F6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8D8A-4303-1245-B12D-DDE6C311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506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F9C0DD-99D1-BCB2-BD61-3CC821AC2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A1E1F6-0FE8-C0E5-EA71-E51D6E0DF9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550B5A-10D7-273C-597A-BE5159DB83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F61F77-30F8-2945-B6B1-5FBC10605C60}" type="datetimeFigureOut">
              <a:rPr lang="en-US" smtClean="0"/>
              <a:t>10/26/24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4BE75D-41FF-00D4-D63B-E9DB98D8BC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AB6C49-9DD6-8D98-4256-C93B569EEC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A48D8A-4303-1245-B12D-DDE6C311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788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D2CD7E0-AFCC-3393-B2AE-35FC428483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9289" y="1414670"/>
            <a:ext cx="6367337" cy="3132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2BEB67A-F81F-B787-91BD-D304C7CDA0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89000"/>
            <a:ext cx="6431629" cy="6480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615FA70-4FFE-59F4-CC91-F4E0143FDB63}"/>
              </a:ext>
            </a:extLst>
          </p:cNvPr>
          <p:cNvSpPr txBox="1"/>
          <p:nvPr/>
        </p:nvSpPr>
        <p:spPr>
          <a:xfrm>
            <a:off x="6540650" y="817582"/>
            <a:ext cx="25533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Detailed Location Plan</a:t>
            </a:r>
          </a:p>
        </p:txBody>
      </p:sp>
    </p:spTree>
    <p:extLst>
      <p:ext uri="{BB962C8B-B14F-4D97-AF65-F5344CB8AC3E}">
        <p14:creationId xmlns:p14="http://schemas.microsoft.com/office/powerpoint/2010/main" val="3232506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3</Words>
  <Application>Microsoft Macintosh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Buggiotti, Laura</dc:creator>
  <cp:lastModifiedBy>Buggiotti, Laura</cp:lastModifiedBy>
  <cp:revision>1</cp:revision>
  <dcterms:created xsi:type="dcterms:W3CDTF">2024-10-26T10:31:12Z</dcterms:created>
  <dcterms:modified xsi:type="dcterms:W3CDTF">2024-10-26T10:47:42Z</dcterms:modified>
</cp:coreProperties>
</file>