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B592-53AE-FD90-FFE2-B98F9025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3CD02-9C9A-B3FF-73A8-FF11243B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B41F-85F9-44EA-877F-5D2D68A474A2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45312-A769-EFA0-1355-11FE6A28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D51CC-6885-5B8A-C831-5EFB1101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F5C3E-CA58-47AC-8AC1-7B5F40A57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5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17939-9405-3BA2-CBD1-1CD6F522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B0019-D37B-E64F-3F27-FC285836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9ADDE-8395-06BC-22D0-B61D98C7B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76B41F-85F9-44EA-877F-5D2D68A474A2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A4756-93D1-A80C-0B98-916F995B6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42233-E090-1BE4-1A59-53B3D14C7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F5C3E-CA58-47AC-8AC1-7B5F40A57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2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BBCF9C-A742-CDB2-F848-C4CDEB6C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Trees at 5 Linslade close HA52BJ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DC863-A79A-C1D0-A81C-68EE7F14F5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5822D4-DA05-BB55-EE83-F6747352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AD419-AFF2-ABB1-0032-F06A7CCD30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5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1B7633-A855-9692-B964-D55568C7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ABABC-96B3-9337-8447-25373CC09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0D9510-60F6-9CC4-9E8F-0E8CABEC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0732A0-1A68-5D87-8988-9830A3A85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1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E2DD61-269C-EEE4-E675-5AFACAD9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1A266-C500-3CC0-C8C4-2328DCDC6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63B27E-4F01-69F6-C94B-735F3C32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6A860-030C-50B1-8EE1-B7F97D5DE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8B5AC6-765A-099E-CE26-6439926E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064B0-AC32-868B-1BBB-A9CDE93F0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6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8372F5-1D5C-7427-6BE8-A3385E6F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19FAA-1D3A-3060-7BF1-0BFD6DE961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2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F04262-7DA6-F608-6A13-1CF55E55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636F4-49A7-1A5F-0A25-AD7F81DCE1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8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D91121-2572-635C-84AA-75A0CCFD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0F372F-3F7D-6D0F-3ADA-290F4E5E5C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1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Trees at 5 Linslade close HA52BJ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Wilkerson of Lighthouse Creations</dc:creator>
  <cp:lastModifiedBy>Kevin Wilkerson of Lighthouse Creations</cp:lastModifiedBy>
  <cp:revision>1</cp:revision>
  <dcterms:created xsi:type="dcterms:W3CDTF">2025-06-25T16:34:24Z</dcterms:created>
  <dcterms:modified xsi:type="dcterms:W3CDTF">2025-06-25T16:34:24Z</dcterms:modified>
</cp:coreProperties>
</file>