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96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99F41E-5AA2-62AD-B7E5-8A4FC6DF78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6359EB-9D9D-8481-F5CF-961D71AB6C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B276A4-BE66-84BB-8ECC-DAD7D06CCD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3BEB3-F4DA-4273-9626-F6B2A00625FA}" type="datetimeFigureOut">
              <a:rPr lang="en-GB" smtClean="0"/>
              <a:t>05/05/2026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82219A-3133-10E6-C319-2BF098A59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9B1681-484F-0B29-3A65-79696EEE6A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2C09D-8118-43AC-BB17-8CE98802B5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2964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44E2A8-6116-69B4-2FA4-8357377BFA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C0F88C-9845-5ED2-B7F5-08C7EFF244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AD5ED4-C95C-CD19-7EF5-B07EEFFEC9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3BEB3-F4DA-4273-9626-F6B2A00625FA}" type="datetimeFigureOut">
              <a:rPr lang="en-GB" smtClean="0"/>
              <a:t>05/05/2026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422C5D-1349-3AB8-FC5A-156AD11A57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6DE26C-6E42-103A-C20D-1D240B09E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2C09D-8118-43AC-BB17-8CE98802B5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62546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85E5F48-EC70-9742-7320-CF693091BAF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346C777-1099-28A1-CD38-900376220E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C1910E-2BA2-97D7-2CC0-D3F5F1BDFE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3BEB3-F4DA-4273-9626-F6B2A00625FA}" type="datetimeFigureOut">
              <a:rPr lang="en-GB" smtClean="0"/>
              <a:t>05/05/2026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880D1B-39B5-BBFF-89DF-BAD12DD982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8C43BA-82A5-12ED-059E-3DD6D27DD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2C09D-8118-43AC-BB17-8CE98802B5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41673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493EA-C77D-524D-73D3-CEC7E69F3A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39AF98-05FF-AA7E-875E-1E50CBEF45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ED9C35-4C8A-F519-619A-171DCC375C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3BEB3-F4DA-4273-9626-F6B2A00625FA}" type="datetimeFigureOut">
              <a:rPr lang="en-GB" smtClean="0"/>
              <a:t>05/05/2026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3BE935-AA55-ACD8-51CD-42FCA8071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34C919-F6F6-6835-FC57-81D03DD753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2C09D-8118-43AC-BB17-8CE98802B5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19243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667F85-5969-9320-67E8-C052CD71B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1D14C1-C3A8-561B-5F21-D84F9CE1C5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D354F4-1A87-0D9B-2043-4D982CB068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3BEB3-F4DA-4273-9626-F6B2A00625FA}" type="datetimeFigureOut">
              <a:rPr lang="en-GB" smtClean="0"/>
              <a:t>05/05/2026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5DCE8F-9242-DEF5-E7A9-EF0B4DB6B2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710512-25FF-D4F5-81C1-3BA505A53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2C09D-8118-43AC-BB17-8CE98802B5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00400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351771-6738-217F-6ACF-613A06D8B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DBEFB7-1836-98AB-E2A5-C92A8BCADB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EE67BF-7EE1-7161-B310-01D322C025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C02B52-3A6C-6C42-AFD2-9EC7E4654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3BEB3-F4DA-4273-9626-F6B2A00625FA}" type="datetimeFigureOut">
              <a:rPr lang="en-GB" smtClean="0"/>
              <a:t>05/05/2026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6041A3-D857-B2A5-45CF-00329FE83D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A7A22E-B89E-A3C1-A355-59DEEBFDF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2C09D-8118-43AC-BB17-8CE98802B5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8449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34DD40-085B-9E83-B149-F59A8C3BB1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BF0391-574D-610C-553E-8884CAED37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917580-CB03-44DA-0513-10D99110CC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D84098-8464-ED72-3A9B-82DFB8556B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7CE02E-E1E3-21F8-00B1-C1CA01CCF4A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78086AB-4008-2851-CB2C-D2C2320E5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3BEB3-F4DA-4273-9626-F6B2A00625FA}" type="datetimeFigureOut">
              <a:rPr lang="en-GB" smtClean="0"/>
              <a:t>05/05/2026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5A80E7C-E92D-67B2-24D1-E45B69DA2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1A998AE-69A8-042F-EA1C-AE9FF8DABA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2C09D-8118-43AC-BB17-8CE98802B5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52150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85DE5D-1070-05CC-C67C-C771534EB7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7A3ABF3-9238-0D06-C940-D9743A66A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3BEB3-F4DA-4273-9626-F6B2A00625FA}" type="datetimeFigureOut">
              <a:rPr lang="en-GB" smtClean="0"/>
              <a:t>05/05/2026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00717D3-A7EE-7322-7685-9DFD63A0B8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BDCA0D-E038-1149-3B9F-AEA27B2FA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2C09D-8118-43AC-BB17-8CE98802B5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34355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35745DE-3EAC-7552-A077-B8CE7A79B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3BEB3-F4DA-4273-9626-F6B2A00625FA}" type="datetimeFigureOut">
              <a:rPr lang="en-GB" smtClean="0"/>
              <a:t>05/05/2026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64B98FE-93A7-1742-F256-6D6D963129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C03CE3-E0F2-FA17-14EC-28E71522E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2C09D-8118-43AC-BB17-8CE98802B5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55995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6D8506-1321-702F-6BCA-F7749B3C69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0C32BB-BD8D-259E-EC73-15F166856C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C95B6E-5318-BAB3-A04F-BBB7DA5836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69262B-ADBB-6BA6-433C-DCEDE94936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3BEB3-F4DA-4273-9626-F6B2A00625FA}" type="datetimeFigureOut">
              <a:rPr lang="en-GB" smtClean="0"/>
              <a:t>05/05/2026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477EAD-AE32-1A7B-BA2C-12F324A880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1FF77D-24CB-13C7-2FC5-D5AAE9FC2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2C09D-8118-43AC-BB17-8CE98802B5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2425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B85CCF-16E2-42A2-9B8D-5715C3843F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E3FF257-407B-211D-5A03-F49896B2A53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75DCCB-33C2-D580-C568-5C4E69BCF6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0621CF-9D9D-DB6F-0B5A-DF1767CF44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3BEB3-F4DA-4273-9626-F6B2A00625FA}" type="datetimeFigureOut">
              <a:rPr lang="en-GB" smtClean="0"/>
              <a:t>05/05/2026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FFD634-6E9E-8A73-94FA-DF9F155483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CA55D1-808F-7F81-D2CB-DA4FA2F89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2C09D-8118-43AC-BB17-8CE98802B5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70590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D677437-2EAB-FFA8-38F5-52B6DEFD6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CDF0F1-A864-4B13-D071-B59FC804EA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311411-3C9B-0968-E28B-1ED64CAE18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1D3BEB3-F4DA-4273-9626-F6B2A00625FA}" type="datetimeFigureOut">
              <a:rPr lang="en-GB" smtClean="0"/>
              <a:t>05/05/2026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DEC376-3699-7174-AE4E-C1381A6E5C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7FFD05-644F-C4DA-518A-9A51DE6261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FF2C09D-8118-43AC-BB17-8CE98802B5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8352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49E21F-9883-8E9B-92D3-A9F8AF15FB5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1DC1825-7C68-060F-2F20-8A8DF02E515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7833B87-C5A0-D4F2-1AF5-CB41C52E2C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6312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875A14-D4F9-F8C8-F491-7AFDEC3DC4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65FB5B3-E7CD-882B-7ED7-278BF81819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8233" y="6351"/>
            <a:ext cx="9135533" cy="6851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5341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B90EB9-78DC-D886-E84E-01752EC6DC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6B6A62D-68EC-2216-9F4F-DBAB67D70E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8708" y="-7937"/>
            <a:ext cx="9154583" cy="6865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6312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379657-335E-483E-BC18-74212610B8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69ED6E2-B77C-F68E-AE9A-A64486F7D7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8287" y="0"/>
            <a:ext cx="9115425" cy="6836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8823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DDD617-AD5B-4352-162D-18BE6BA98E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A23A4B8-0BBC-8203-7367-6C07DC777D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8708" y="-7937"/>
            <a:ext cx="9154583" cy="6865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7480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5F162D-ECA0-C24A-D922-2A30DF23D4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5A9EA04-5D2F-8119-82B1-0136538166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8241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Ed Maddern</dc:creator>
  <cp:lastModifiedBy>Ed Maddern</cp:lastModifiedBy>
  <cp:revision>1</cp:revision>
  <dcterms:created xsi:type="dcterms:W3CDTF">2026-05-05T13:36:18Z</dcterms:created>
  <dcterms:modified xsi:type="dcterms:W3CDTF">2026-05-05T13:43:24Z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a8edf35-91ea-44e1-afab-38c462b39a0c_Enabled">
    <vt:lpwstr>true</vt:lpwstr>
  </property>
  <property fmtid="{D5CDD505-2E9C-101B-9397-08002B2CF9AE}" pid="3" name="MSIP_Label_7a8edf35-91ea-44e1-afab-38c462b39a0c_SetDate">
    <vt:lpwstr>2026-05-05T13:43:24Z</vt:lpwstr>
  </property>
  <property fmtid="{D5CDD505-2E9C-101B-9397-08002B2CF9AE}" pid="4" name="MSIP_Label_7a8edf35-91ea-44e1-afab-38c462b39a0c_Method">
    <vt:lpwstr>Standard</vt:lpwstr>
  </property>
  <property fmtid="{D5CDD505-2E9C-101B-9397-08002B2CF9AE}" pid="5" name="MSIP_Label_7a8edf35-91ea-44e1-afab-38c462b39a0c_Name">
    <vt:lpwstr>Official</vt:lpwstr>
  </property>
  <property fmtid="{D5CDD505-2E9C-101B-9397-08002B2CF9AE}" pid="6" name="MSIP_Label_7a8edf35-91ea-44e1-afab-38c462b39a0c_SiteId">
    <vt:lpwstr>aaacb679-c381-48fb-b320-f9d581ee948f</vt:lpwstr>
  </property>
  <property fmtid="{D5CDD505-2E9C-101B-9397-08002B2CF9AE}" pid="7" name="MSIP_Label_7a8edf35-91ea-44e1-afab-38c462b39a0c_ActionId">
    <vt:lpwstr>9b55fb2a-7c34-4daf-b94e-ca403f850e2c</vt:lpwstr>
  </property>
  <property fmtid="{D5CDD505-2E9C-101B-9397-08002B2CF9AE}" pid="8" name="MSIP_Label_7a8edf35-91ea-44e1-afab-38c462b39a0c_ContentBits">
    <vt:lpwstr>0</vt:lpwstr>
  </property>
  <property fmtid="{D5CDD505-2E9C-101B-9397-08002B2CF9AE}" pid="9" name="MSIP_Label_7a8edf35-91ea-44e1-afab-38c462b39a0c_Tag">
    <vt:lpwstr>10, 3, 0, 1</vt:lpwstr>
  </property>
</Properties>
</file>