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F41E-5AA2-62AD-B7E5-8A4FC6DF7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359EB-9D9D-8481-F5CF-961D71AB6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76A4-BE66-84BB-8ECC-DAD7D06C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2219A-3133-10E6-C319-2BF098A59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B1681-484F-0B29-3A65-79696EEE6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6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4E2A8-6116-69B4-2FA4-8357377BF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0F88C-9845-5ED2-B7F5-08C7EFF24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D5ED4-C95C-CD19-7EF5-B07EEFFEC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22C5D-1349-3AB8-FC5A-156AD11A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DE26C-6E42-103A-C20D-1D240B09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25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5E5F48-EC70-9742-7320-CF693091B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6C777-1099-28A1-CD38-900376220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1910E-2BA2-97D7-2CC0-D3F5F1BD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0D1B-39B5-BBFF-89DF-BAD12DD9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C43BA-82A5-12ED-059E-3DD6D27D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16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93EA-C77D-524D-73D3-CEC7E69F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9AF98-05FF-AA7E-875E-1E50CBEF4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D9C35-4C8A-F519-619A-171DCC375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BE935-AA55-ACD8-51CD-42FCA807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4C919-F6F6-6835-FC57-81D03DD7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24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7F85-5969-9320-67E8-C052CD71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D14C1-C3A8-561B-5F21-D84F9CE1C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354F4-1A87-0D9B-2043-4D982CB0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DCE8F-9242-DEF5-E7A9-EF0B4DB6B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10512-25FF-D4F5-81C1-3BA505A53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4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51771-6738-217F-6ACF-613A06D8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BEFB7-1836-98AB-E2A5-C92A8BCADB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E67BF-7EE1-7161-B310-01D322C0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02B52-3A6C-6C42-AFD2-9EC7E4654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41A3-D857-B2A5-45CF-00329FE8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7A22E-B89E-A3C1-A355-59DEEBFD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4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4DD40-085B-9E83-B149-F59A8C3B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F0391-574D-610C-553E-8884CAED3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17580-CB03-44DA-0513-10D99110C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84098-8464-ED72-3A9B-82DFB8556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CE02E-E1E3-21F8-00B1-C1CA01CCF4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086AB-4008-2851-CB2C-D2C2320E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A80E7C-E92D-67B2-24D1-E45B69DA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998AE-69A8-042F-EA1C-AE9FF8DA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1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5DE5D-1070-05CC-C67C-C771534E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3ABF3-9238-0D06-C940-D9743A66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717D3-A7EE-7322-7685-9DFD63A0B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BDCA0D-E038-1149-3B9F-AEA27B2FA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43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5745DE-3EAC-7552-A077-B8CE7A79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B98FE-93A7-1742-F256-6D6D9631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03CE3-E0F2-FA17-14EC-28E71522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5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8506-1321-702F-6BCA-F7749B3C6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32BB-BD8D-259E-EC73-15F166856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C95B6E-5318-BAB3-A04F-BBB7DA583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69262B-ADBB-6BA6-433C-DCEDE9493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77EAD-AE32-1A7B-BA2C-12F324A8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FF77D-24CB-13C7-2FC5-D5AAE9FC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2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5CCF-16E2-42A2-9B8D-5715C3843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3FF257-407B-211D-5A03-F49896B2A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5DCCB-33C2-D580-C568-5C4E69BCF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621CF-9D9D-DB6F-0B5A-DF1767CF4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FD634-6E9E-8A73-94FA-DF9F15548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A55D1-808F-7F81-D2CB-DA4FA2F8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5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677437-2EAB-FFA8-38F5-52B6DEFD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DF0F1-A864-4B13-D071-B59FC804E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11411-3C9B-0968-E28B-1ED64CAE1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D3BEB3-F4DA-4273-9626-F6B2A00625FA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EC376-3699-7174-AE4E-C1381A6E5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FFD05-644F-C4DA-518A-9A51DE626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2C09D-8118-43AC-BB17-8CE98802B5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5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9E21F-9883-8E9B-92D3-A9F8AF15FB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C1825-7C68-060F-2F20-8A8DF02E51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833B87-C5A0-D4F2-1AF5-CB41C52E2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3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5A14-D4F9-F8C8-F491-7AFDEC3DC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FB5B3-E7CD-882B-7ED7-278BF8181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3" y="6351"/>
            <a:ext cx="9135533" cy="6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3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0EB9-78DC-D886-E84E-01752EC6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B6A62D-68EC-2216-9F4F-DBAB67D70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08" y="-7937"/>
            <a:ext cx="9154583" cy="68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9657-335E-483E-BC18-74212610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9ED6E2-B77C-F68E-AE9A-A64486F7D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87" y="0"/>
            <a:ext cx="9115425" cy="68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8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DD617-AD5B-4352-162D-18BE6BA9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23A4B8-0BBC-8203-7367-6C07DC777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708" y="-7937"/>
            <a:ext cx="9154583" cy="686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4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162D-ECA0-C24A-D922-2A30DF23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9EA04-5D2F-8119-82B1-013653816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24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 Maddern</dc:creator>
  <cp:lastModifiedBy>Ed Maddern</cp:lastModifiedBy>
  <cp:revision>1</cp:revision>
  <dcterms:created xsi:type="dcterms:W3CDTF">2026-05-05T13:36:18Z</dcterms:created>
  <dcterms:modified xsi:type="dcterms:W3CDTF">2026-05-05T13:43:24Z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8edf35-91ea-44e1-afab-38c462b39a0c_Enabled">
    <vt:lpwstr>true</vt:lpwstr>
  </property>
  <property fmtid="{D5CDD505-2E9C-101B-9397-08002B2CF9AE}" pid="3" name="MSIP_Label_7a8edf35-91ea-44e1-afab-38c462b39a0c_SetDate">
    <vt:lpwstr>2026-05-05T13:43:24Z</vt:lpwstr>
  </property>
  <property fmtid="{D5CDD505-2E9C-101B-9397-08002B2CF9AE}" pid="4" name="MSIP_Label_7a8edf35-91ea-44e1-afab-38c462b39a0c_Method">
    <vt:lpwstr>Standard</vt:lpwstr>
  </property>
  <property fmtid="{D5CDD505-2E9C-101B-9397-08002B2CF9AE}" pid="5" name="MSIP_Label_7a8edf35-91ea-44e1-afab-38c462b39a0c_Name">
    <vt:lpwstr>Official</vt:lpwstr>
  </property>
  <property fmtid="{D5CDD505-2E9C-101B-9397-08002B2CF9AE}" pid="6" name="MSIP_Label_7a8edf35-91ea-44e1-afab-38c462b39a0c_SiteId">
    <vt:lpwstr>aaacb679-c381-48fb-b320-f9d581ee948f</vt:lpwstr>
  </property>
  <property fmtid="{D5CDD505-2E9C-101B-9397-08002B2CF9AE}" pid="7" name="MSIP_Label_7a8edf35-91ea-44e1-afab-38c462b39a0c_ActionId">
    <vt:lpwstr>9b55fb2a-7c34-4daf-b94e-ca403f850e2c</vt:lpwstr>
  </property>
  <property fmtid="{D5CDD505-2E9C-101B-9397-08002B2CF9AE}" pid="8" name="MSIP_Label_7a8edf35-91ea-44e1-afab-38c462b39a0c_ContentBits">
    <vt:lpwstr>0</vt:lpwstr>
  </property>
  <property fmtid="{D5CDD505-2E9C-101B-9397-08002B2CF9AE}" pid="9" name="MSIP_Label_7a8edf35-91ea-44e1-afab-38c462b39a0c_Tag">
    <vt:lpwstr>10, 3, 0, 1</vt:lpwstr>
  </property>
</Properties>
</file>