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57" r:id="rId5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1CA440-6B6D-44B0-BA31-F0072B7FE2FD}" v="7" dt="2021-06-18T14:06:32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7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Arnold" userId="98ea1dc8-3089-4cdf-b513-59f931f8a7c3" providerId="ADAL" clId="{471CA440-6B6D-44B0-BA31-F0072B7FE2FD}"/>
    <pc:docChg chg="custSel modSld">
      <pc:chgData name="Paul Arnold" userId="98ea1dc8-3089-4cdf-b513-59f931f8a7c3" providerId="ADAL" clId="{471CA440-6B6D-44B0-BA31-F0072B7FE2FD}" dt="2021-06-18T14:06:56.346" v="742" actId="20577"/>
      <pc:docMkLst>
        <pc:docMk/>
      </pc:docMkLst>
      <pc:sldChg chg="addSp modSp mod">
        <pc:chgData name="Paul Arnold" userId="98ea1dc8-3089-4cdf-b513-59f931f8a7c3" providerId="ADAL" clId="{471CA440-6B6D-44B0-BA31-F0072B7FE2FD}" dt="2021-06-18T14:06:56.346" v="742" actId="20577"/>
        <pc:sldMkLst>
          <pc:docMk/>
          <pc:sldMk cId="2308112557" sldId="256"/>
        </pc:sldMkLst>
        <pc:spChg chg="add mod">
          <ac:chgData name="Paul Arnold" userId="98ea1dc8-3089-4cdf-b513-59f931f8a7c3" providerId="ADAL" clId="{471CA440-6B6D-44B0-BA31-F0072B7FE2FD}" dt="2021-06-18T14:06:56.346" v="742" actId="20577"/>
          <ac:spMkLst>
            <pc:docMk/>
            <pc:sldMk cId="2308112557" sldId="256"/>
            <ac:spMk id="5" creationId="{6D4C3441-424F-417D-9DDB-66B3756CB82B}"/>
          </ac:spMkLst>
        </pc:spChg>
        <pc:picChg chg="mod">
          <ac:chgData name="Paul Arnold" userId="98ea1dc8-3089-4cdf-b513-59f931f8a7c3" providerId="ADAL" clId="{471CA440-6B6D-44B0-BA31-F0072B7FE2FD}" dt="2021-06-18T14:05:08.423" v="439" actId="1076"/>
          <ac:picMkLst>
            <pc:docMk/>
            <pc:sldMk cId="2308112557" sldId="256"/>
            <ac:picMk id="4" creationId="{8CCF2334-9A22-494D-A86A-86129FC4AB79}"/>
          </ac:picMkLst>
        </pc:picChg>
        <pc:picChg chg="mod">
          <ac:chgData name="Paul Arnold" userId="98ea1dc8-3089-4cdf-b513-59f931f8a7c3" providerId="ADAL" clId="{471CA440-6B6D-44B0-BA31-F0072B7FE2FD}" dt="2021-06-18T14:05:10.640" v="440" actId="1076"/>
          <ac:picMkLst>
            <pc:docMk/>
            <pc:sldMk cId="2308112557" sldId="256"/>
            <ac:picMk id="6" creationId="{0E20D9B9-15D6-4006-A7F6-8E03ECEF7026}"/>
          </ac:picMkLst>
        </pc:picChg>
        <pc:cxnChg chg="add mod">
          <ac:chgData name="Paul Arnold" userId="98ea1dc8-3089-4cdf-b513-59f931f8a7c3" providerId="ADAL" clId="{471CA440-6B6D-44B0-BA31-F0072B7FE2FD}" dt="2021-06-18T14:06:36.101" v="705" actId="14100"/>
          <ac:cxnSpMkLst>
            <pc:docMk/>
            <pc:sldMk cId="2308112557" sldId="256"/>
            <ac:cxnSpMk id="7" creationId="{E006F553-61CA-464F-A5A7-75C28F156D10}"/>
          </ac:cxnSpMkLst>
        </pc:cxnChg>
      </pc:sldChg>
      <pc:sldChg chg="addSp modSp mod">
        <pc:chgData name="Paul Arnold" userId="98ea1dc8-3089-4cdf-b513-59f931f8a7c3" providerId="ADAL" clId="{471CA440-6B6D-44B0-BA31-F0072B7FE2FD}" dt="2021-06-18T14:04:30.875" v="431" actId="1582"/>
        <pc:sldMkLst>
          <pc:docMk/>
          <pc:sldMk cId="4268404178" sldId="257"/>
        </pc:sldMkLst>
        <pc:spChg chg="add mod">
          <ac:chgData name="Paul Arnold" userId="98ea1dc8-3089-4cdf-b513-59f931f8a7c3" providerId="ADAL" clId="{471CA440-6B6D-44B0-BA31-F0072B7FE2FD}" dt="2021-06-18T14:04:08.201" v="428" actId="20577"/>
          <ac:spMkLst>
            <pc:docMk/>
            <pc:sldMk cId="4268404178" sldId="257"/>
            <ac:spMk id="3" creationId="{6F2919D7-FB61-4F73-B343-81D19BF973C2}"/>
          </ac:spMkLst>
        </pc:spChg>
        <pc:cxnChg chg="add mod">
          <ac:chgData name="Paul Arnold" userId="98ea1dc8-3089-4cdf-b513-59f931f8a7c3" providerId="ADAL" clId="{471CA440-6B6D-44B0-BA31-F0072B7FE2FD}" dt="2021-06-18T14:04:30.875" v="431" actId="1582"/>
          <ac:cxnSpMkLst>
            <pc:docMk/>
            <pc:sldMk cId="4268404178" sldId="257"/>
            <ac:cxnSpMk id="5" creationId="{88F6FE0E-B4A2-437A-B63B-0BFE7FFE1B20}"/>
          </ac:cxnSpMkLst>
        </pc:cxnChg>
      </pc:sldChg>
      <pc:sldChg chg="addSp modSp mod">
        <pc:chgData name="Paul Arnold" userId="98ea1dc8-3089-4cdf-b513-59f931f8a7c3" providerId="ADAL" clId="{471CA440-6B6D-44B0-BA31-F0072B7FE2FD}" dt="2021-06-18T14:04:40.879" v="433" actId="14100"/>
        <pc:sldMkLst>
          <pc:docMk/>
          <pc:sldMk cId="3631131986" sldId="258"/>
        </pc:sldMkLst>
        <pc:spChg chg="add mod">
          <ac:chgData name="Paul Arnold" userId="98ea1dc8-3089-4cdf-b513-59f931f8a7c3" providerId="ADAL" clId="{471CA440-6B6D-44B0-BA31-F0072B7FE2FD}" dt="2021-06-18T14:02:51.208" v="221" actId="20577"/>
          <ac:spMkLst>
            <pc:docMk/>
            <pc:sldMk cId="3631131986" sldId="258"/>
            <ac:spMk id="3" creationId="{0AC9E268-BED8-4B3B-8353-F8282E21A1E4}"/>
          </ac:spMkLst>
        </pc:spChg>
        <pc:cxnChg chg="add mod">
          <ac:chgData name="Paul Arnold" userId="98ea1dc8-3089-4cdf-b513-59f931f8a7c3" providerId="ADAL" clId="{471CA440-6B6D-44B0-BA31-F0072B7FE2FD}" dt="2021-06-18T14:04:40.879" v="433" actId="14100"/>
          <ac:cxnSpMkLst>
            <pc:docMk/>
            <pc:sldMk cId="3631131986" sldId="258"/>
            <ac:cxnSpMk id="4" creationId="{E35E2055-5CE6-4915-84A7-81F2408FE231}"/>
          </ac:cxnSpMkLst>
        </pc:cxnChg>
      </pc:sldChg>
      <pc:sldChg chg="addSp modSp mod">
        <pc:chgData name="Paul Arnold" userId="98ea1dc8-3089-4cdf-b513-59f931f8a7c3" providerId="ADAL" clId="{471CA440-6B6D-44B0-BA31-F0072B7FE2FD}" dt="2021-06-18T14:04:56.851" v="437" actId="14100"/>
        <pc:sldMkLst>
          <pc:docMk/>
          <pc:sldMk cId="236503395" sldId="259"/>
        </pc:sldMkLst>
        <pc:spChg chg="add mod">
          <ac:chgData name="Paul Arnold" userId="98ea1dc8-3089-4cdf-b513-59f931f8a7c3" providerId="ADAL" clId="{471CA440-6B6D-44B0-BA31-F0072B7FE2FD}" dt="2021-06-18T14:01:45.095" v="75" actId="20577"/>
          <ac:spMkLst>
            <pc:docMk/>
            <pc:sldMk cId="236503395" sldId="259"/>
            <ac:spMk id="3" creationId="{6E3DA4E0-87DA-4272-B5C4-7BB7F6E6D0F2}"/>
          </ac:spMkLst>
        </pc:spChg>
        <pc:cxnChg chg="add mod">
          <ac:chgData name="Paul Arnold" userId="98ea1dc8-3089-4cdf-b513-59f931f8a7c3" providerId="ADAL" clId="{471CA440-6B6D-44B0-BA31-F0072B7FE2FD}" dt="2021-06-18T14:04:56.851" v="437" actId="14100"/>
          <ac:cxnSpMkLst>
            <pc:docMk/>
            <pc:sldMk cId="236503395" sldId="259"/>
            <ac:cxnSpMk id="4" creationId="{317BD93C-A848-42FC-B0CF-A5AA3403E923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52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434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42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076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640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336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170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1979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73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93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40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6DD33-B454-44E2-BD23-9BDB8F7A16FB}" type="datetimeFigureOut">
              <a:rPr lang="en-GB" smtClean="0"/>
              <a:t>18/06/2021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2A90A-2796-4B32-BC54-952B524C32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092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CCF2334-9A22-494D-A86A-86129FC4A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52" y="193782"/>
            <a:ext cx="6991350" cy="4943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E20D9B9-15D6-4006-A7F6-8E03ECEF7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0879" y="302209"/>
            <a:ext cx="2057400" cy="21907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4C3441-424F-417D-9DDB-66B3756CB82B}"/>
              </a:ext>
            </a:extLst>
          </p:cNvPr>
          <p:cNvSpPr txBox="1"/>
          <p:nvPr/>
        </p:nvSpPr>
        <p:spPr>
          <a:xfrm>
            <a:off x="257452" y="5335480"/>
            <a:ext cx="83960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Here is the TPO which protects the tree in question.  We only propose to trim the lower branches which over-hang our garden (these are now at floor level).  We do not wish to touch any other part of the tree as it gives us privacy (which we value).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006F553-61CA-464F-A5A7-75C28F156D10}"/>
              </a:ext>
            </a:extLst>
          </p:cNvPr>
          <p:cNvCxnSpPr>
            <a:cxnSpLocks/>
          </p:cNvCxnSpPr>
          <p:nvPr/>
        </p:nvCxnSpPr>
        <p:spPr>
          <a:xfrm flipV="1">
            <a:off x="2263806" y="2068497"/>
            <a:ext cx="1669002" cy="31959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112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64CDB5-BA2F-4CBD-A786-AACEF1B3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52" y="222467"/>
            <a:ext cx="8396056" cy="490882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E3DA4E0-87DA-4272-B5C4-7BB7F6E6D0F2}"/>
              </a:ext>
            </a:extLst>
          </p:cNvPr>
          <p:cNvSpPr txBox="1"/>
          <p:nvPr/>
        </p:nvSpPr>
        <p:spPr>
          <a:xfrm>
            <a:off x="257452" y="5335480"/>
            <a:ext cx="8396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Here is a view of the tree from Google Earth.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17BD93C-A848-42FC-B0CF-A5AA3403E923}"/>
              </a:ext>
            </a:extLst>
          </p:cNvPr>
          <p:cNvCxnSpPr>
            <a:cxnSpLocks/>
          </p:cNvCxnSpPr>
          <p:nvPr/>
        </p:nvCxnSpPr>
        <p:spPr>
          <a:xfrm flipV="1">
            <a:off x="2263806" y="2041864"/>
            <a:ext cx="754602" cy="322259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03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930E9E-AE14-40B1-B7E9-F8B47EB34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92" y="218798"/>
            <a:ext cx="8126475" cy="55428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C9E268-BED8-4B3B-8353-F8282E21A1E4}"/>
              </a:ext>
            </a:extLst>
          </p:cNvPr>
          <p:cNvSpPr txBox="1"/>
          <p:nvPr/>
        </p:nvSpPr>
        <p:spPr>
          <a:xfrm>
            <a:off x="89601" y="5903651"/>
            <a:ext cx="839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It’s only the lower branches (circled - which now droop to ground/eye level) that I would like to prune please.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E35E2055-5CE6-4915-84A7-81F2408FE231}"/>
              </a:ext>
            </a:extLst>
          </p:cNvPr>
          <p:cNvCxnSpPr>
            <a:cxnSpLocks/>
          </p:cNvCxnSpPr>
          <p:nvPr/>
        </p:nvCxnSpPr>
        <p:spPr>
          <a:xfrm flipH="1" flipV="1">
            <a:off x="2849732" y="3213717"/>
            <a:ext cx="1562470" cy="268993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131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147F8E9-8B65-461C-90C5-C10CEDD84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0" y="226981"/>
            <a:ext cx="8220969" cy="55346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2919D7-FB61-4F73-B343-81D19BF973C2}"/>
              </a:ext>
            </a:extLst>
          </p:cNvPr>
          <p:cNvSpPr txBox="1"/>
          <p:nvPr/>
        </p:nvSpPr>
        <p:spPr>
          <a:xfrm>
            <a:off x="89601" y="5903651"/>
            <a:ext cx="8396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When the tree gets wet, the branches droop even further making it unsafe for our toddler to play in the garden (they are at eye level for him).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8F6FE0E-B4A2-437A-B63B-0BFE7FFE1B20}"/>
              </a:ext>
            </a:extLst>
          </p:cNvPr>
          <p:cNvCxnSpPr/>
          <p:nvPr/>
        </p:nvCxnSpPr>
        <p:spPr>
          <a:xfrm flipV="1">
            <a:off x="4412202" y="2902998"/>
            <a:ext cx="2485748" cy="300065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404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508</TotalTime>
  <Words>120</Words>
  <Application>Microsoft Office PowerPoint</Application>
  <PresentationFormat>A4 Paper (210x297 mm)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Arnold</dc:creator>
  <cp:lastModifiedBy>Paul Arnold</cp:lastModifiedBy>
  <cp:revision>2</cp:revision>
  <cp:lastPrinted>2021-06-18T13:35:59Z</cp:lastPrinted>
  <dcterms:created xsi:type="dcterms:W3CDTF">2021-05-28T11:11:26Z</dcterms:created>
  <dcterms:modified xsi:type="dcterms:W3CDTF">2021-06-18T14:07:00Z</dcterms:modified>
</cp:coreProperties>
</file>