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E71F8-5767-4C00-9C5B-E26EB8952E0A}" v="8" dt="2024-12-05T15:25:03.8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ja Buxton" userId="622206c1-cc86-48f9-98e7-b245fe4c1caf" providerId="ADAL" clId="{98FE71F8-5767-4C00-9C5B-E26EB8952E0A}"/>
    <pc:docChg chg="undo custSel addSld modSld">
      <pc:chgData name="Julija Buxton" userId="622206c1-cc86-48f9-98e7-b245fe4c1caf" providerId="ADAL" clId="{98FE71F8-5767-4C00-9C5B-E26EB8952E0A}" dt="2024-12-05T15:36:20.611" v="1148" actId="207"/>
      <pc:docMkLst>
        <pc:docMk/>
      </pc:docMkLst>
      <pc:sldChg chg="addSp modSp mod">
        <pc:chgData name="Julija Buxton" userId="622206c1-cc86-48f9-98e7-b245fe4c1caf" providerId="ADAL" clId="{98FE71F8-5767-4C00-9C5B-E26EB8952E0A}" dt="2024-12-05T14:36:00.875" v="142" actId="1076"/>
        <pc:sldMkLst>
          <pc:docMk/>
          <pc:sldMk cId="1567484667" sldId="256"/>
        </pc:sldMkLst>
        <pc:spChg chg="mod">
          <ac:chgData name="Julija Buxton" userId="622206c1-cc86-48f9-98e7-b245fe4c1caf" providerId="ADAL" clId="{98FE71F8-5767-4C00-9C5B-E26EB8952E0A}" dt="2024-12-05T14:29:51.520" v="48" actId="1076"/>
          <ac:spMkLst>
            <pc:docMk/>
            <pc:sldMk cId="1567484667" sldId="256"/>
            <ac:spMk id="2" creationId="{0FAC6F94-DFB4-FC19-0189-017904E1B594}"/>
          </ac:spMkLst>
        </pc:spChg>
        <pc:spChg chg="mod">
          <ac:chgData name="Julija Buxton" userId="622206c1-cc86-48f9-98e7-b245fe4c1caf" providerId="ADAL" clId="{98FE71F8-5767-4C00-9C5B-E26EB8952E0A}" dt="2024-12-05T14:36:00.875" v="142" actId="1076"/>
          <ac:spMkLst>
            <pc:docMk/>
            <pc:sldMk cId="1567484667" sldId="256"/>
            <ac:spMk id="3" creationId="{B6D430B5-C94D-0A14-1FBD-DB5C2CD14DD7}"/>
          </ac:spMkLst>
        </pc:spChg>
        <pc:spChg chg="add mod">
          <ac:chgData name="Julija Buxton" userId="622206c1-cc86-48f9-98e7-b245fe4c1caf" providerId="ADAL" clId="{98FE71F8-5767-4C00-9C5B-E26EB8952E0A}" dt="2024-12-05T14:29:07.760" v="26" actId="1076"/>
          <ac:spMkLst>
            <pc:docMk/>
            <pc:sldMk cId="1567484667" sldId="256"/>
            <ac:spMk id="5" creationId="{D9DA73DA-619D-22A9-01EE-28DF4513AF9E}"/>
          </ac:spMkLst>
        </pc:spChg>
      </pc:sldChg>
      <pc:sldChg chg="addSp delSp modSp mod">
        <pc:chgData name="Julija Buxton" userId="622206c1-cc86-48f9-98e7-b245fe4c1caf" providerId="ADAL" clId="{98FE71F8-5767-4C00-9C5B-E26EB8952E0A}" dt="2024-12-05T14:40:15.498" v="237" actId="14100"/>
        <pc:sldMkLst>
          <pc:docMk/>
          <pc:sldMk cId="938337699" sldId="257"/>
        </pc:sldMkLst>
        <pc:spChg chg="mod">
          <ac:chgData name="Julija Buxton" userId="622206c1-cc86-48f9-98e7-b245fe4c1caf" providerId="ADAL" clId="{98FE71F8-5767-4C00-9C5B-E26EB8952E0A}" dt="2024-12-05T14:40:15.498" v="237" actId="14100"/>
          <ac:spMkLst>
            <pc:docMk/>
            <pc:sldMk cId="938337699" sldId="257"/>
            <ac:spMk id="2" creationId="{A7F9DB18-1B1F-86F5-2449-BE03E2876116}"/>
          </ac:spMkLst>
        </pc:spChg>
        <pc:spChg chg="del">
          <ac:chgData name="Julija Buxton" userId="622206c1-cc86-48f9-98e7-b245fe4c1caf" providerId="ADAL" clId="{98FE71F8-5767-4C00-9C5B-E26EB8952E0A}" dt="2024-12-05T14:32:54.127" v="49" actId="478"/>
          <ac:spMkLst>
            <pc:docMk/>
            <pc:sldMk cId="938337699" sldId="257"/>
            <ac:spMk id="3" creationId="{3CDB44D9-4632-150F-4934-374E76615FBE}"/>
          </ac:spMkLst>
        </pc:spChg>
        <pc:spChg chg="add del mod">
          <ac:chgData name="Julija Buxton" userId="622206c1-cc86-48f9-98e7-b245fe4c1caf" providerId="ADAL" clId="{98FE71F8-5767-4C00-9C5B-E26EB8952E0A}" dt="2024-12-05T14:34:03.999" v="103" actId="11529"/>
          <ac:spMkLst>
            <pc:docMk/>
            <pc:sldMk cId="938337699" sldId="257"/>
            <ac:spMk id="7" creationId="{CD129831-BB2D-54CB-15AD-A640F4194D6B}"/>
          </ac:spMkLst>
        </pc:spChg>
        <pc:spChg chg="add mod">
          <ac:chgData name="Julija Buxton" userId="622206c1-cc86-48f9-98e7-b245fe4c1caf" providerId="ADAL" clId="{98FE71F8-5767-4C00-9C5B-E26EB8952E0A}" dt="2024-12-05T14:39:34.522" v="187" actId="164"/>
          <ac:spMkLst>
            <pc:docMk/>
            <pc:sldMk cId="938337699" sldId="257"/>
            <ac:spMk id="18" creationId="{CC04BDB4-D68E-97C8-765E-980B3CA8B677}"/>
          </ac:spMkLst>
        </pc:spChg>
        <pc:spChg chg="add mod">
          <ac:chgData name="Julija Buxton" userId="622206c1-cc86-48f9-98e7-b245fe4c1caf" providerId="ADAL" clId="{98FE71F8-5767-4C00-9C5B-E26EB8952E0A}" dt="2024-12-05T14:39:34.522" v="187" actId="164"/>
          <ac:spMkLst>
            <pc:docMk/>
            <pc:sldMk cId="938337699" sldId="257"/>
            <ac:spMk id="20" creationId="{9635A3D0-B0D8-AD3F-B56E-AA05AE7F3197}"/>
          </ac:spMkLst>
        </pc:spChg>
        <pc:spChg chg="add mod">
          <ac:chgData name="Julija Buxton" userId="622206c1-cc86-48f9-98e7-b245fe4c1caf" providerId="ADAL" clId="{98FE71F8-5767-4C00-9C5B-E26EB8952E0A}" dt="2024-12-05T14:39:34.522" v="187" actId="164"/>
          <ac:spMkLst>
            <pc:docMk/>
            <pc:sldMk cId="938337699" sldId="257"/>
            <ac:spMk id="27" creationId="{0D833A03-2DF9-4AA5-D49E-CF287DFE44B8}"/>
          </ac:spMkLst>
        </pc:spChg>
        <pc:grpChg chg="add mod">
          <ac:chgData name="Julija Buxton" userId="622206c1-cc86-48f9-98e7-b245fe4c1caf" providerId="ADAL" clId="{98FE71F8-5767-4C00-9C5B-E26EB8952E0A}" dt="2024-12-05T14:39:34.522" v="187" actId="164"/>
          <ac:grpSpMkLst>
            <pc:docMk/>
            <pc:sldMk cId="938337699" sldId="257"/>
            <ac:grpSpMk id="30" creationId="{5A70F7D9-D45C-7EEC-04ED-4D8AD91825F0}"/>
          </ac:grpSpMkLst>
        </pc:grpChg>
        <pc:picChg chg="add mod modCrop">
          <ac:chgData name="Julija Buxton" userId="622206c1-cc86-48f9-98e7-b245fe4c1caf" providerId="ADAL" clId="{98FE71F8-5767-4C00-9C5B-E26EB8952E0A}" dt="2024-12-05T14:39:34.522" v="187" actId="164"/>
          <ac:picMkLst>
            <pc:docMk/>
            <pc:sldMk cId="938337699" sldId="257"/>
            <ac:picMk id="6" creationId="{E4084B79-3FA5-805A-D7A2-F9FFACCBEEE4}"/>
          </ac:picMkLst>
        </pc:picChg>
        <pc:cxnChg chg="add mod">
          <ac:chgData name="Julija Buxton" userId="622206c1-cc86-48f9-98e7-b245fe4c1caf" providerId="ADAL" clId="{98FE71F8-5767-4C00-9C5B-E26EB8952E0A}" dt="2024-12-05T14:39:34.522" v="187" actId="164"/>
          <ac:cxnSpMkLst>
            <pc:docMk/>
            <pc:sldMk cId="938337699" sldId="257"/>
            <ac:cxnSpMk id="9" creationId="{758044B9-A608-753F-CDFB-379CFD34B657}"/>
          </ac:cxnSpMkLst>
        </pc:cxnChg>
        <pc:cxnChg chg="add mod">
          <ac:chgData name="Julija Buxton" userId="622206c1-cc86-48f9-98e7-b245fe4c1caf" providerId="ADAL" clId="{98FE71F8-5767-4C00-9C5B-E26EB8952E0A}" dt="2024-12-05T14:39:34.522" v="187" actId="164"/>
          <ac:cxnSpMkLst>
            <pc:docMk/>
            <pc:sldMk cId="938337699" sldId="257"/>
            <ac:cxnSpMk id="11" creationId="{01FE91A2-06AA-3A18-E7F2-323E1FD0C335}"/>
          </ac:cxnSpMkLst>
        </pc:cxnChg>
        <pc:cxnChg chg="add mod">
          <ac:chgData name="Julija Buxton" userId="622206c1-cc86-48f9-98e7-b245fe4c1caf" providerId="ADAL" clId="{98FE71F8-5767-4C00-9C5B-E26EB8952E0A}" dt="2024-12-05T14:39:34.522" v="187" actId="164"/>
          <ac:cxnSpMkLst>
            <pc:docMk/>
            <pc:sldMk cId="938337699" sldId="257"/>
            <ac:cxnSpMk id="13" creationId="{6621FC14-D235-E1CD-4A23-FC80DA183930}"/>
          </ac:cxnSpMkLst>
        </pc:cxnChg>
        <pc:cxnChg chg="add mod">
          <ac:chgData name="Julija Buxton" userId="622206c1-cc86-48f9-98e7-b245fe4c1caf" providerId="ADAL" clId="{98FE71F8-5767-4C00-9C5B-E26EB8952E0A}" dt="2024-12-05T14:39:34.522" v="187" actId="164"/>
          <ac:cxnSpMkLst>
            <pc:docMk/>
            <pc:sldMk cId="938337699" sldId="257"/>
            <ac:cxnSpMk id="15" creationId="{11BD607F-225F-3239-B5F3-7C1AD5A52F73}"/>
          </ac:cxnSpMkLst>
        </pc:cxnChg>
        <pc:cxnChg chg="add mod">
          <ac:chgData name="Julija Buxton" userId="622206c1-cc86-48f9-98e7-b245fe4c1caf" providerId="ADAL" clId="{98FE71F8-5767-4C00-9C5B-E26EB8952E0A}" dt="2024-12-05T14:39:34.522" v="187" actId="164"/>
          <ac:cxnSpMkLst>
            <pc:docMk/>
            <pc:sldMk cId="938337699" sldId="257"/>
            <ac:cxnSpMk id="22" creationId="{CA193260-E23D-6895-EECC-B75186AB7F31}"/>
          </ac:cxnSpMkLst>
        </pc:cxnChg>
        <pc:cxnChg chg="add mod">
          <ac:chgData name="Julija Buxton" userId="622206c1-cc86-48f9-98e7-b245fe4c1caf" providerId="ADAL" clId="{98FE71F8-5767-4C00-9C5B-E26EB8952E0A}" dt="2024-12-05T14:39:34.522" v="187" actId="164"/>
          <ac:cxnSpMkLst>
            <pc:docMk/>
            <pc:sldMk cId="938337699" sldId="257"/>
            <ac:cxnSpMk id="25" creationId="{DD1B96EB-1450-7AC4-B10D-EB9BD9999EBF}"/>
          </ac:cxnSpMkLst>
        </pc:cxnChg>
      </pc:sldChg>
      <pc:sldChg chg="addSp delSp modSp new mod">
        <pc:chgData name="Julija Buxton" userId="622206c1-cc86-48f9-98e7-b245fe4c1caf" providerId="ADAL" clId="{98FE71F8-5767-4C00-9C5B-E26EB8952E0A}" dt="2024-12-05T15:36:20.611" v="1148" actId="207"/>
        <pc:sldMkLst>
          <pc:docMk/>
          <pc:sldMk cId="57710856" sldId="258"/>
        </pc:sldMkLst>
        <pc:spChg chg="mod">
          <ac:chgData name="Julija Buxton" userId="622206c1-cc86-48f9-98e7-b245fe4c1caf" providerId="ADAL" clId="{98FE71F8-5767-4C00-9C5B-E26EB8952E0A}" dt="2024-12-05T15:25:07.157" v="915" actId="1076"/>
          <ac:spMkLst>
            <pc:docMk/>
            <pc:sldMk cId="57710856" sldId="258"/>
            <ac:spMk id="2" creationId="{77499F5C-E43A-379F-D85A-C6E477EE2D2D}"/>
          </ac:spMkLst>
        </pc:spChg>
        <pc:spChg chg="del mod">
          <ac:chgData name="Julija Buxton" userId="622206c1-cc86-48f9-98e7-b245fe4c1caf" providerId="ADAL" clId="{98FE71F8-5767-4C00-9C5B-E26EB8952E0A}" dt="2024-12-05T14:41:39.598" v="243" actId="478"/>
          <ac:spMkLst>
            <pc:docMk/>
            <pc:sldMk cId="57710856" sldId="258"/>
            <ac:spMk id="3" creationId="{B3053120-4AAE-BFB9-B39B-21C2CCDC977B}"/>
          </ac:spMkLst>
        </pc:spChg>
        <pc:spChg chg="add mod">
          <ac:chgData name="Julija Buxton" userId="622206c1-cc86-48f9-98e7-b245fe4c1caf" providerId="ADAL" clId="{98FE71F8-5767-4C00-9C5B-E26EB8952E0A}" dt="2024-12-05T15:25:03.844" v="914"/>
          <ac:spMkLst>
            <pc:docMk/>
            <pc:sldMk cId="57710856" sldId="258"/>
            <ac:spMk id="3" creationId="{BF5C4B3C-A10E-401B-35C9-E295F3E62B8D}"/>
          </ac:spMkLst>
        </pc:spChg>
        <pc:spChg chg="add mod">
          <ac:chgData name="Julija Buxton" userId="622206c1-cc86-48f9-98e7-b245fe4c1caf" providerId="ADAL" clId="{98FE71F8-5767-4C00-9C5B-E26EB8952E0A}" dt="2024-12-05T15:36:20.611" v="1148" actId="207"/>
          <ac:spMkLst>
            <pc:docMk/>
            <pc:sldMk cId="57710856" sldId="258"/>
            <ac:spMk id="4" creationId="{30474E5B-61C9-ABE0-4C73-8ED6C37E351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769EB-B946-DE5E-B14A-1E5B30066CA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D58497-3648-F75A-F049-4BB475EEFE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BC82CF8-AE79-DFC9-9BC9-EC26E1ED8A99}"/>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0835C73F-4C08-EDA3-303E-7E0BFBDD120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B02B65-17DD-3781-E6F0-7FBBE00CA772}"/>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315142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E9BB3-B135-3223-BD05-2066C63F0B8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C7D482-DF18-E3AF-45FF-417D7CF7E3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181DA-72D9-B1C2-4730-610D94877E03}"/>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29F33479-9702-7C61-A6FA-9AFF379A89D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ECF5CD-6481-1C91-2DC4-F13E424FCE15}"/>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1789340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2C5859-D776-CE4D-5752-0317D450754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C0442C6-EC42-5011-9800-F17C7BF7BCB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8C26369-49E4-0D41-5433-5E9D3CD1627B}"/>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35B6352D-E15E-A440-DA9A-70259D00DB2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AD5EC9A-E36E-9424-4D9C-21EB4FA6285C}"/>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1377921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DCA7C-822C-1243-4976-78016B4BDF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68BEE34-E3D8-7EE7-EB03-8A2D9B79A4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82F5A12-D6B2-B42A-6C8C-40E596942663}"/>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5BA5ACA6-1ECD-9EC8-C745-5DF0FE9CCAD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9C4EBC-8D27-FC12-1045-7942CB31B64C}"/>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2723954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5C643-88BC-F03D-CE67-28BE8FB79DF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F418401-E058-16BF-2C68-663E6FB8BD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2A86FC-8147-E0CC-9222-DDF9D1ADB46E}"/>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E364E68C-9DAB-955A-0247-CC74337AFA9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AC2ED17-EE4F-B491-995F-FFC8C1657C09}"/>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2072228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C6DE33-4CF7-6AFA-0588-0D18C54335C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8301EF0-1B98-E765-C328-DB951CEF97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D99D69-3ADA-114F-AD46-AE459E0C48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1C7FDC1-07CB-70EE-D3DB-FBD61DC85919}"/>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6" name="Footer Placeholder 5">
            <a:extLst>
              <a:ext uri="{FF2B5EF4-FFF2-40B4-BE49-F238E27FC236}">
                <a16:creationId xmlns:a16="http://schemas.microsoft.com/office/drawing/2014/main" id="{503F0C46-9FDF-39B6-632A-844FB5B5412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B00C73E-A4BA-72BC-1768-F023A900B2FD}"/>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3927025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491FB-B45B-E1FA-5043-5D661045F7E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13645C-9E5C-D3E2-BF94-F0B76AE045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A624D44-F24B-9C5A-1C40-192D5C8D32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64B4D35-5356-12C2-CD48-A8A0FFE827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3AA98FA-4392-EF6F-1AA8-C8FE5A66FC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8DE7316-C979-1B09-C68D-C9E027A21833}"/>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8" name="Footer Placeholder 7">
            <a:extLst>
              <a:ext uri="{FF2B5EF4-FFF2-40B4-BE49-F238E27FC236}">
                <a16:creationId xmlns:a16="http://schemas.microsoft.com/office/drawing/2014/main" id="{EC538F55-35BC-1CF7-A4F0-9911E935FE1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783DCF-2275-E04C-4A4B-EE59E1264E0D}"/>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122489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4C3A6-DB6F-238F-389D-9C0067D34AA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2E09964-10BF-6553-528A-BDD382738F9F}"/>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4" name="Footer Placeholder 3">
            <a:extLst>
              <a:ext uri="{FF2B5EF4-FFF2-40B4-BE49-F238E27FC236}">
                <a16:creationId xmlns:a16="http://schemas.microsoft.com/office/drawing/2014/main" id="{0FC24467-FF2F-7052-C2C7-BAC01732650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6E1AFA5-E7D3-9BE9-FF9F-3A596F30E7BA}"/>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4162389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F4747B-C795-4C9F-F042-EF2E32C57656}"/>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3" name="Footer Placeholder 2">
            <a:extLst>
              <a:ext uri="{FF2B5EF4-FFF2-40B4-BE49-F238E27FC236}">
                <a16:creationId xmlns:a16="http://schemas.microsoft.com/office/drawing/2014/main" id="{661E843B-91C1-0463-251C-54867646AF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A3889B5-D3C1-EC5D-3A0B-072F633A3070}"/>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3780886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1C342-3F74-CD0A-F04A-B8F3BDC337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438303E-F516-BBFF-227C-9EC5D64A00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CC03F7-F755-BEF6-AC6D-E4738F457E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9B312C-B3B7-EF5C-6659-6560008AFE7C}"/>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6" name="Footer Placeholder 5">
            <a:extLst>
              <a:ext uri="{FF2B5EF4-FFF2-40B4-BE49-F238E27FC236}">
                <a16:creationId xmlns:a16="http://schemas.microsoft.com/office/drawing/2014/main" id="{B4EF6CF3-C8F4-034C-A09E-A5A4DCA2EC7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C77111E-4193-57E8-19DA-9E3FAC2E74E6}"/>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31660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9F6EB-996C-5186-746B-85A317535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D50BF33-66B7-98A0-994A-4E4701703C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2456BA3-D9B3-8862-0419-2B5597A8A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6DF367-57E0-ACE6-6572-811300A2910B}"/>
              </a:ext>
            </a:extLst>
          </p:cNvPr>
          <p:cNvSpPr>
            <a:spLocks noGrp="1"/>
          </p:cNvSpPr>
          <p:nvPr>
            <p:ph type="dt" sz="half" idx="10"/>
          </p:nvPr>
        </p:nvSpPr>
        <p:spPr/>
        <p:txBody>
          <a:bodyPr/>
          <a:lstStyle/>
          <a:p>
            <a:fld id="{453B8A88-983D-4482-8A23-E5DCC048C739}" type="datetimeFigureOut">
              <a:rPr lang="en-GB" smtClean="0"/>
              <a:t>05/12/2024</a:t>
            </a:fld>
            <a:endParaRPr lang="en-GB"/>
          </a:p>
        </p:txBody>
      </p:sp>
      <p:sp>
        <p:nvSpPr>
          <p:cNvPr id="6" name="Footer Placeholder 5">
            <a:extLst>
              <a:ext uri="{FF2B5EF4-FFF2-40B4-BE49-F238E27FC236}">
                <a16:creationId xmlns:a16="http://schemas.microsoft.com/office/drawing/2014/main" id="{0542D04E-0550-5C02-4DD7-1FA9464131D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1ABC15-809A-1515-C6BD-FA0349E30EB7}"/>
              </a:ext>
            </a:extLst>
          </p:cNvPr>
          <p:cNvSpPr>
            <a:spLocks noGrp="1"/>
          </p:cNvSpPr>
          <p:nvPr>
            <p:ph type="sldNum" sz="quarter" idx="12"/>
          </p:nvPr>
        </p:nvSpPr>
        <p:spPr/>
        <p:txBody>
          <a:bodyPr/>
          <a:lstStyle/>
          <a:p>
            <a:fld id="{C44461B4-FD0B-4E76-A8AA-4A572391418D}" type="slidenum">
              <a:rPr lang="en-GB" smtClean="0"/>
              <a:t>‹#›</a:t>
            </a:fld>
            <a:endParaRPr lang="en-GB"/>
          </a:p>
        </p:txBody>
      </p:sp>
    </p:spTree>
    <p:extLst>
      <p:ext uri="{BB962C8B-B14F-4D97-AF65-F5344CB8AC3E}">
        <p14:creationId xmlns:p14="http://schemas.microsoft.com/office/powerpoint/2010/main" val="1621728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667FC9-4FFF-D446-D500-9CB820BB30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BD7219-A57D-98E2-FCE5-F7BFE433F3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9FA04A6-13F8-DBFE-710A-EE4C2ADA20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53B8A88-983D-4482-8A23-E5DCC048C739}" type="datetimeFigureOut">
              <a:rPr lang="en-GB" smtClean="0"/>
              <a:t>05/12/2024</a:t>
            </a:fld>
            <a:endParaRPr lang="en-GB"/>
          </a:p>
        </p:txBody>
      </p:sp>
      <p:sp>
        <p:nvSpPr>
          <p:cNvPr id="5" name="Footer Placeholder 4">
            <a:extLst>
              <a:ext uri="{FF2B5EF4-FFF2-40B4-BE49-F238E27FC236}">
                <a16:creationId xmlns:a16="http://schemas.microsoft.com/office/drawing/2014/main" id="{DBBD05FE-2AF4-A09C-AB89-17F09B9FC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1B25B41-45CD-8ADF-96E0-9119061805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44461B4-FD0B-4E76-A8AA-4A572391418D}" type="slidenum">
              <a:rPr lang="en-GB" smtClean="0"/>
              <a:t>‹#›</a:t>
            </a:fld>
            <a:endParaRPr lang="en-GB"/>
          </a:p>
        </p:txBody>
      </p:sp>
    </p:spTree>
    <p:extLst>
      <p:ext uri="{BB962C8B-B14F-4D97-AF65-F5344CB8AC3E}">
        <p14:creationId xmlns:p14="http://schemas.microsoft.com/office/powerpoint/2010/main" val="2225182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C6F94-DFB4-FC19-0189-017904E1B594}"/>
              </a:ext>
            </a:extLst>
          </p:cNvPr>
          <p:cNvSpPr>
            <a:spLocks noGrp="1"/>
          </p:cNvSpPr>
          <p:nvPr>
            <p:ph type="ctrTitle"/>
          </p:nvPr>
        </p:nvSpPr>
        <p:spPr>
          <a:xfrm>
            <a:off x="0" y="1898540"/>
            <a:ext cx="12192000" cy="897823"/>
          </a:xfrm>
        </p:spPr>
        <p:txBody>
          <a:bodyPr anchor="ctr">
            <a:normAutofit fontScale="90000"/>
          </a:bodyPr>
          <a:lstStyle/>
          <a:p>
            <a:r>
              <a:rPr lang="en-GB" dirty="0"/>
              <a:t>NGET ZC Sch16 reinstatement works</a:t>
            </a:r>
          </a:p>
        </p:txBody>
      </p:sp>
      <p:sp>
        <p:nvSpPr>
          <p:cNvPr id="3" name="Subtitle 2">
            <a:extLst>
              <a:ext uri="{FF2B5EF4-FFF2-40B4-BE49-F238E27FC236}">
                <a16:creationId xmlns:a16="http://schemas.microsoft.com/office/drawing/2014/main" id="{B6D430B5-C94D-0A14-1FBD-DB5C2CD14DD7}"/>
              </a:ext>
            </a:extLst>
          </p:cNvPr>
          <p:cNvSpPr>
            <a:spLocks noGrp="1"/>
          </p:cNvSpPr>
          <p:nvPr>
            <p:ph type="subTitle" idx="1"/>
          </p:nvPr>
        </p:nvSpPr>
        <p:spPr>
          <a:xfrm>
            <a:off x="74428" y="3261796"/>
            <a:ext cx="12117571" cy="470232"/>
          </a:xfrm>
        </p:spPr>
        <p:txBody>
          <a:bodyPr anchor="ctr">
            <a:normAutofit fontScale="92500" lnSpcReduction="20000"/>
          </a:bodyPr>
          <a:lstStyle/>
          <a:p>
            <a:r>
              <a:rPr lang="en-GB" sz="3200" dirty="0"/>
              <a:t>In relation to Mesolithic settlement site - Colne Valley</a:t>
            </a:r>
          </a:p>
        </p:txBody>
      </p:sp>
      <p:sp>
        <p:nvSpPr>
          <p:cNvPr id="4" name="TextBox 3">
            <a:extLst>
              <a:ext uri="{FF2B5EF4-FFF2-40B4-BE49-F238E27FC236}">
                <a16:creationId xmlns:a16="http://schemas.microsoft.com/office/drawing/2014/main" id="{3B6B07A0-F1CD-FA47-AE21-00EA27EE5438}"/>
              </a:ext>
            </a:extLst>
          </p:cNvPr>
          <p:cNvSpPr txBox="1"/>
          <p:nvPr/>
        </p:nvSpPr>
        <p:spPr>
          <a:xfrm>
            <a:off x="0" y="0"/>
            <a:ext cx="12192000" cy="369332"/>
          </a:xfrm>
          <a:prstGeom prst="rect">
            <a:avLst/>
          </a:prstGeom>
          <a:solidFill>
            <a:schemeClr val="tx2">
              <a:lumMod val="75000"/>
              <a:lumOff val="25000"/>
            </a:schemeClr>
          </a:solidFill>
        </p:spPr>
        <p:txBody>
          <a:bodyPr wrap="square" rtlCol="0">
            <a:spAutoFit/>
          </a:bodyPr>
          <a:lstStyle/>
          <a:p>
            <a:pPr algn="r"/>
            <a:r>
              <a:rPr lang="en-GB" b="1" dirty="0">
                <a:solidFill>
                  <a:schemeClr val="bg1"/>
                </a:solidFill>
              </a:rPr>
              <a:t>HS2</a:t>
            </a:r>
          </a:p>
        </p:txBody>
      </p:sp>
      <p:sp>
        <p:nvSpPr>
          <p:cNvPr id="5" name="TextBox 4">
            <a:extLst>
              <a:ext uri="{FF2B5EF4-FFF2-40B4-BE49-F238E27FC236}">
                <a16:creationId xmlns:a16="http://schemas.microsoft.com/office/drawing/2014/main" id="{D9DA73DA-619D-22A9-01EE-28DF4513AF9E}"/>
              </a:ext>
            </a:extLst>
          </p:cNvPr>
          <p:cNvSpPr txBox="1"/>
          <p:nvPr/>
        </p:nvSpPr>
        <p:spPr>
          <a:xfrm>
            <a:off x="8676169" y="6273209"/>
            <a:ext cx="2711302" cy="369332"/>
          </a:xfrm>
          <a:prstGeom prst="rect">
            <a:avLst/>
          </a:prstGeom>
          <a:noFill/>
        </p:spPr>
        <p:txBody>
          <a:bodyPr wrap="square" rtlCol="0">
            <a:spAutoFit/>
          </a:bodyPr>
          <a:lstStyle/>
          <a:p>
            <a:pPr algn="r"/>
            <a:r>
              <a:rPr lang="en-GB" dirty="0"/>
              <a:t>05 December 2024</a:t>
            </a:r>
          </a:p>
        </p:txBody>
      </p:sp>
    </p:spTree>
    <p:extLst>
      <p:ext uri="{BB962C8B-B14F-4D97-AF65-F5344CB8AC3E}">
        <p14:creationId xmlns:p14="http://schemas.microsoft.com/office/powerpoint/2010/main" val="1567484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F9DB18-1B1F-86F5-2449-BE03E2876116}"/>
              </a:ext>
            </a:extLst>
          </p:cNvPr>
          <p:cNvSpPr>
            <a:spLocks noGrp="1"/>
          </p:cNvSpPr>
          <p:nvPr>
            <p:ph type="title"/>
          </p:nvPr>
        </p:nvSpPr>
        <p:spPr>
          <a:xfrm>
            <a:off x="-1" y="365125"/>
            <a:ext cx="12338827" cy="1155667"/>
          </a:xfrm>
        </p:spPr>
        <p:txBody>
          <a:bodyPr>
            <a:normAutofit/>
          </a:bodyPr>
          <a:lstStyle/>
          <a:p>
            <a:r>
              <a:rPr lang="en-GB" sz="3200" dirty="0"/>
              <a:t>Extract from NGET reinstatement plan with added archaeological site location:</a:t>
            </a:r>
          </a:p>
        </p:txBody>
      </p:sp>
      <p:sp>
        <p:nvSpPr>
          <p:cNvPr id="4" name="TextBox 3">
            <a:extLst>
              <a:ext uri="{FF2B5EF4-FFF2-40B4-BE49-F238E27FC236}">
                <a16:creationId xmlns:a16="http://schemas.microsoft.com/office/drawing/2014/main" id="{C55ECDAB-1892-6301-0AA4-3B1AB10BA7E3}"/>
              </a:ext>
            </a:extLst>
          </p:cNvPr>
          <p:cNvSpPr txBox="1"/>
          <p:nvPr/>
        </p:nvSpPr>
        <p:spPr>
          <a:xfrm>
            <a:off x="0" y="0"/>
            <a:ext cx="12192000" cy="369332"/>
          </a:xfrm>
          <a:prstGeom prst="rect">
            <a:avLst/>
          </a:prstGeom>
          <a:solidFill>
            <a:schemeClr val="tx2">
              <a:lumMod val="75000"/>
              <a:lumOff val="25000"/>
            </a:schemeClr>
          </a:solidFill>
        </p:spPr>
        <p:txBody>
          <a:bodyPr wrap="square" rtlCol="0">
            <a:spAutoFit/>
          </a:bodyPr>
          <a:lstStyle/>
          <a:p>
            <a:pPr algn="r"/>
            <a:r>
              <a:rPr lang="en-GB" b="1" dirty="0">
                <a:solidFill>
                  <a:schemeClr val="bg1"/>
                </a:solidFill>
              </a:rPr>
              <a:t>HS2</a:t>
            </a:r>
          </a:p>
        </p:txBody>
      </p:sp>
      <p:grpSp>
        <p:nvGrpSpPr>
          <p:cNvPr id="30" name="Group 29">
            <a:extLst>
              <a:ext uri="{FF2B5EF4-FFF2-40B4-BE49-F238E27FC236}">
                <a16:creationId xmlns:a16="http://schemas.microsoft.com/office/drawing/2014/main" id="{5A70F7D9-D45C-7EEC-04ED-4D8AD91825F0}"/>
              </a:ext>
            </a:extLst>
          </p:cNvPr>
          <p:cNvGrpSpPr/>
          <p:nvPr/>
        </p:nvGrpSpPr>
        <p:grpSpPr>
          <a:xfrm>
            <a:off x="1185992" y="1435395"/>
            <a:ext cx="9820016" cy="5188689"/>
            <a:chOff x="1185992" y="1435395"/>
            <a:chExt cx="9820016" cy="5188689"/>
          </a:xfrm>
        </p:grpSpPr>
        <p:pic>
          <p:nvPicPr>
            <p:cNvPr id="6" name="Picture 5">
              <a:extLst>
                <a:ext uri="{FF2B5EF4-FFF2-40B4-BE49-F238E27FC236}">
                  <a16:creationId xmlns:a16="http://schemas.microsoft.com/office/drawing/2014/main" id="{E4084B79-3FA5-805A-D7A2-F9FFACCBEEE4}"/>
                </a:ext>
              </a:extLst>
            </p:cNvPr>
            <p:cNvPicPr>
              <a:picLocks noChangeAspect="1"/>
            </p:cNvPicPr>
            <p:nvPr/>
          </p:nvPicPr>
          <p:blipFill>
            <a:blip r:embed="rId2"/>
            <a:srcRect t="8373" b="15969"/>
            <a:stretch/>
          </p:blipFill>
          <p:spPr>
            <a:xfrm>
              <a:off x="1185992" y="1435395"/>
              <a:ext cx="9820016" cy="5188689"/>
            </a:xfrm>
            <a:prstGeom prst="rect">
              <a:avLst/>
            </a:prstGeom>
          </p:spPr>
        </p:pic>
        <p:cxnSp>
          <p:nvCxnSpPr>
            <p:cNvPr id="9" name="Straight Connector 8">
              <a:extLst>
                <a:ext uri="{FF2B5EF4-FFF2-40B4-BE49-F238E27FC236}">
                  <a16:creationId xmlns:a16="http://schemas.microsoft.com/office/drawing/2014/main" id="{758044B9-A608-753F-CDFB-379CFD34B657}"/>
                </a:ext>
              </a:extLst>
            </p:cNvPr>
            <p:cNvCxnSpPr>
              <a:cxnSpLocks/>
            </p:cNvCxnSpPr>
            <p:nvPr/>
          </p:nvCxnSpPr>
          <p:spPr>
            <a:xfrm>
              <a:off x="5753100" y="3285067"/>
              <a:ext cx="328083" cy="14393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01FE91A2-06AA-3A18-E7F2-323E1FD0C335}"/>
                </a:ext>
              </a:extLst>
            </p:cNvPr>
            <p:cNvCxnSpPr>
              <a:cxnSpLocks/>
            </p:cNvCxnSpPr>
            <p:nvPr/>
          </p:nvCxnSpPr>
          <p:spPr>
            <a:xfrm>
              <a:off x="6081183" y="3429000"/>
              <a:ext cx="14817" cy="60073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6621FC14-D235-E1CD-4A23-FC80DA183930}"/>
                </a:ext>
              </a:extLst>
            </p:cNvPr>
            <p:cNvCxnSpPr/>
            <p:nvPr/>
          </p:nvCxnSpPr>
          <p:spPr>
            <a:xfrm flipH="1">
              <a:off x="5461000" y="3285067"/>
              <a:ext cx="292100" cy="571949"/>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11BD607F-225F-3239-B5F3-7C1AD5A52F73}"/>
                </a:ext>
              </a:extLst>
            </p:cNvPr>
            <p:cNvCxnSpPr>
              <a:cxnSpLocks/>
            </p:cNvCxnSpPr>
            <p:nvPr/>
          </p:nvCxnSpPr>
          <p:spPr>
            <a:xfrm>
              <a:off x="5461000" y="3857016"/>
              <a:ext cx="635000" cy="172723"/>
            </a:xfrm>
            <a:prstGeom prst="line">
              <a:avLst/>
            </a:prstGeom>
            <a:ln>
              <a:solidFill>
                <a:srgbClr val="FFFF00"/>
              </a:solidFill>
            </a:ln>
          </p:spPr>
          <p:style>
            <a:lnRef idx="2">
              <a:schemeClr val="accent1"/>
            </a:lnRef>
            <a:fillRef idx="0">
              <a:schemeClr val="accent1"/>
            </a:fillRef>
            <a:effectRef idx="1">
              <a:schemeClr val="accent1"/>
            </a:effectRef>
            <a:fontRef idx="minor">
              <a:schemeClr val="tx1"/>
            </a:fontRef>
          </p:style>
        </p:cxnSp>
        <p:sp>
          <p:nvSpPr>
            <p:cNvPr id="18" name="TextBox 17">
              <a:extLst>
                <a:ext uri="{FF2B5EF4-FFF2-40B4-BE49-F238E27FC236}">
                  <a16:creationId xmlns:a16="http://schemas.microsoft.com/office/drawing/2014/main" id="{CC04BDB4-D68E-97C8-765E-980B3CA8B677}"/>
                </a:ext>
              </a:extLst>
            </p:cNvPr>
            <p:cNvSpPr txBox="1"/>
            <p:nvPr/>
          </p:nvSpPr>
          <p:spPr>
            <a:xfrm>
              <a:off x="5517357" y="3575481"/>
              <a:ext cx="549010" cy="200055"/>
            </a:xfrm>
            <a:prstGeom prst="rect">
              <a:avLst/>
            </a:prstGeom>
            <a:noFill/>
          </p:spPr>
          <p:txBody>
            <a:bodyPr wrap="square" rtlCol="0">
              <a:spAutoFit/>
            </a:bodyPr>
            <a:lstStyle/>
            <a:p>
              <a:r>
                <a:rPr lang="en-GB" sz="700" dirty="0">
                  <a:highlight>
                    <a:srgbClr val="FFFF00"/>
                  </a:highlight>
                </a:rPr>
                <a:t>C10049</a:t>
              </a:r>
            </a:p>
          </p:txBody>
        </p:sp>
        <p:sp>
          <p:nvSpPr>
            <p:cNvPr id="20" name="TextBox 19">
              <a:extLst>
                <a:ext uri="{FF2B5EF4-FFF2-40B4-BE49-F238E27FC236}">
                  <a16:creationId xmlns:a16="http://schemas.microsoft.com/office/drawing/2014/main" id="{9635A3D0-B0D8-AD3F-B56E-AA05AE7F3197}"/>
                </a:ext>
              </a:extLst>
            </p:cNvPr>
            <p:cNvSpPr txBox="1"/>
            <p:nvPr/>
          </p:nvSpPr>
          <p:spPr>
            <a:xfrm>
              <a:off x="3452813" y="2856984"/>
              <a:ext cx="1792287" cy="261610"/>
            </a:xfrm>
            <a:prstGeom prst="rect">
              <a:avLst/>
            </a:prstGeom>
            <a:noFill/>
          </p:spPr>
          <p:txBody>
            <a:bodyPr wrap="square">
              <a:spAutoFit/>
            </a:bodyPr>
            <a:lstStyle/>
            <a:p>
              <a:r>
                <a:rPr lang="en-GB" sz="1100" dirty="0">
                  <a:highlight>
                    <a:srgbClr val="FFFF00"/>
                  </a:highlight>
                </a:rPr>
                <a:t>Mesolithic settlement site</a:t>
              </a:r>
            </a:p>
          </p:txBody>
        </p:sp>
        <p:cxnSp>
          <p:nvCxnSpPr>
            <p:cNvPr id="22" name="Straight Arrow Connector 21">
              <a:extLst>
                <a:ext uri="{FF2B5EF4-FFF2-40B4-BE49-F238E27FC236}">
                  <a16:creationId xmlns:a16="http://schemas.microsoft.com/office/drawing/2014/main" id="{CA193260-E23D-6895-EECC-B75186AB7F31}"/>
                </a:ext>
              </a:extLst>
            </p:cNvPr>
            <p:cNvCxnSpPr>
              <a:cxnSpLocks/>
            </p:cNvCxnSpPr>
            <p:nvPr/>
          </p:nvCxnSpPr>
          <p:spPr>
            <a:xfrm>
              <a:off x="5113208" y="3085136"/>
              <a:ext cx="493841" cy="485905"/>
            </a:xfrm>
            <a:prstGeom prst="straightConnector1">
              <a:avLst/>
            </a:prstGeom>
            <a:ln>
              <a:solidFill>
                <a:srgbClr val="FFFF00"/>
              </a:solidFill>
              <a:tailEnd type="triangle"/>
            </a:ln>
          </p:spPr>
          <p:style>
            <a:lnRef idx="2">
              <a:schemeClr val="accent1"/>
            </a:lnRef>
            <a:fillRef idx="0">
              <a:schemeClr val="accent1"/>
            </a:fillRef>
            <a:effectRef idx="1">
              <a:schemeClr val="accent1"/>
            </a:effectRef>
            <a:fontRef idx="minor">
              <a:schemeClr val="tx1"/>
            </a:fontRef>
          </p:style>
        </p:cxnSp>
        <p:cxnSp>
          <p:nvCxnSpPr>
            <p:cNvPr id="25" name="Straight Arrow Connector 24">
              <a:extLst>
                <a:ext uri="{FF2B5EF4-FFF2-40B4-BE49-F238E27FC236}">
                  <a16:creationId xmlns:a16="http://schemas.microsoft.com/office/drawing/2014/main" id="{DD1B96EB-1450-7AC4-B10D-EB9BD9999EBF}"/>
                </a:ext>
              </a:extLst>
            </p:cNvPr>
            <p:cNvCxnSpPr>
              <a:cxnSpLocks/>
            </p:cNvCxnSpPr>
            <p:nvPr/>
          </p:nvCxnSpPr>
          <p:spPr>
            <a:xfrm>
              <a:off x="6071658" y="3725585"/>
              <a:ext cx="600075" cy="318784"/>
            </a:xfrm>
            <a:prstGeom prst="straightConnector1">
              <a:avLst/>
            </a:prstGeom>
            <a:ln>
              <a:solidFill>
                <a:srgbClr val="FFFF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27" name="TextBox 26">
              <a:extLst>
                <a:ext uri="{FF2B5EF4-FFF2-40B4-BE49-F238E27FC236}">
                  <a16:creationId xmlns:a16="http://schemas.microsoft.com/office/drawing/2014/main" id="{0D833A03-2DF9-4AA5-D49E-CF287DFE44B8}"/>
                </a:ext>
              </a:extLst>
            </p:cNvPr>
            <p:cNvSpPr txBox="1"/>
            <p:nvPr/>
          </p:nvSpPr>
          <p:spPr>
            <a:xfrm rot="1671028">
              <a:off x="6119179" y="3633189"/>
              <a:ext cx="573617" cy="253916"/>
            </a:xfrm>
            <a:prstGeom prst="rect">
              <a:avLst/>
            </a:prstGeom>
            <a:noFill/>
          </p:spPr>
          <p:txBody>
            <a:bodyPr wrap="square" rtlCol="0">
              <a:spAutoFit/>
            </a:bodyPr>
            <a:lstStyle/>
            <a:p>
              <a:r>
                <a:rPr lang="en-GB" sz="1050" dirty="0">
                  <a:highlight>
                    <a:srgbClr val="FFFF00"/>
                  </a:highlight>
                </a:rPr>
                <a:t>112m</a:t>
              </a:r>
            </a:p>
          </p:txBody>
        </p:sp>
      </p:grpSp>
    </p:spTree>
    <p:extLst>
      <p:ext uri="{BB962C8B-B14F-4D97-AF65-F5344CB8AC3E}">
        <p14:creationId xmlns:p14="http://schemas.microsoft.com/office/powerpoint/2010/main" val="938337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99F5C-E43A-379F-D85A-C6E477EE2D2D}"/>
              </a:ext>
            </a:extLst>
          </p:cNvPr>
          <p:cNvSpPr>
            <a:spLocks noGrp="1"/>
          </p:cNvSpPr>
          <p:nvPr>
            <p:ph type="title"/>
          </p:nvPr>
        </p:nvSpPr>
        <p:spPr>
          <a:xfrm>
            <a:off x="205058" y="505326"/>
            <a:ext cx="11376260" cy="3003081"/>
          </a:xfrm>
        </p:spPr>
        <p:txBody>
          <a:bodyPr anchor="t">
            <a:normAutofit fontScale="90000"/>
          </a:bodyPr>
          <a:lstStyle/>
          <a:p>
            <a:pPr>
              <a:tabLst>
                <a:tab pos="3330575" algn="l"/>
              </a:tabLst>
            </a:pPr>
            <a:r>
              <a:rPr lang="en-GB" sz="1800" b="1" u="sng" dirty="0">
                <a:effectLst/>
                <a:latin typeface="+mn-lt"/>
                <a:ea typeface="Times New Roman" panose="02020603050405020304" pitchFamily="18" charset="0"/>
              </a:rPr>
              <a:t>REQUEST CLARIFICATION OF ARCHAEOLOGICAL IMPACT AND POSSIBLE MODIFICATION OF THE SITE RESTORATION SCHEME</a:t>
            </a:r>
            <a:br>
              <a:rPr lang="en-GB" sz="1800" dirty="0">
                <a:effectLst/>
                <a:latin typeface="+mn-lt"/>
                <a:ea typeface="Times New Roman" panose="02020603050405020304" pitchFamily="18" charset="0"/>
              </a:rPr>
            </a:br>
            <a:r>
              <a:rPr lang="en-GB" sz="1800" dirty="0">
                <a:effectLst/>
                <a:latin typeface="+mn-lt"/>
                <a:ea typeface="Times New Roman" panose="02020603050405020304" pitchFamily="18" charset="0"/>
              </a:rPr>
              <a:t> </a:t>
            </a:r>
            <a:br>
              <a:rPr lang="en-GB" sz="1800" dirty="0">
                <a:effectLst/>
                <a:latin typeface="+mn-lt"/>
                <a:ea typeface="Times New Roman" panose="02020603050405020304" pitchFamily="18" charset="0"/>
              </a:rPr>
            </a:br>
            <a:r>
              <a:rPr lang="en-GB" sz="1800" dirty="0">
                <a:effectLst/>
                <a:latin typeface="+mn-lt"/>
                <a:ea typeface="Times New Roman" panose="02020603050405020304" pitchFamily="18" charset="0"/>
              </a:rPr>
              <a:t>The Greater London Archaeological Advisory Service (GLAAS) provides archaeological advice to boroughs in accordance with the principles set out in the National Planning Policy Framework and GLAAS Charter.  In the present context, GLAAS has been providing advice to yourselves and HS2 Ltd on mitigating the archaeological impact of the new railway since the project’s inception and we continue to liaise closely with HS2’s historic environment team and their consultants.</a:t>
            </a:r>
            <a:br>
              <a:rPr lang="en-GB" sz="1800" dirty="0">
                <a:effectLst/>
                <a:latin typeface="+mn-lt"/>
                <a:ea typeface="Times New Roman" panose="02020603050405020304" pitchFamily="18" charset="0"/>
              </a:rPr>
            </a:br>
            <a:r>
              <a:rPr lang="en-GB" sz="1800" dirty="0">
                <a:effectLst/>
                <a:latin typeface="+mn-lt"/>
                <a:ea typeface="Times New Roman" panose="02020603050405020304" pitchFamily="18" charset="0"/>
              </a:rPr>
              <a:t> </a:t>
            </a:r>
            <a:br>
              <a:rPr lang="en-GB" sz="1800" dirty="0">
                <a:effectLst/>
                <a:latin typeface="+mn-lt"/>
                <a:ea typeface="Times New Roman" panose="02020603050405020304" pitchFamily="18" charset="0"/>
              </a:rPr>
            </a:br>
            <a:r>
              <a:rPr lang="en-GB" sz="1800" dirty="0">
                <a:effectLst/>
                <a:latin typeface="+mn-lt"/>
                <a:ea typeface="Times New Roman" panose="02020603050405020304" pitchFamily="18" charset="0"/>
              </a:rPr>
              <a:t>The proposed works are located on ground already evaluated for archaeological interest but Pylon ZC47R lies next to an important Mesolithic settlement site discovered by HS2 and preserved in-situ.   There is no mention of this site in the submitted documentation so I request further information as to how it will be avoided and protected in case there is a need to require the scheme’s modification to preserve this site of archaeological interest.  </a:t>
            </a:r>
            <a:br>
              <a:rPr lang="en-GB" sz="1800" dirty="0">
                <a:effectLst/>
                <a:latin typeface="+mn-lt"/>
                <a:ea typeface="Times New Roman" panose="02020603050405020304" pitchFamily="18" charset="0"/>
              </a:rPr>
            </a:br>
            <a:r>
              <a:rPr lang="en-GB" sz="1800" dirty="0">
                <a:effectLst/>
                <a:latin typeface="+mn-lt"/>
                <a:ea typeface="Times New Roman" panose="02020603050405020304" pitchFamily="18" charset="0"/>
              </a:rPr>
              <a:t> </a:t>
            </a:r>
            <a:br>
              <a:rPr lang="en-GB" sz="1800" dirty="0">
                <a:effectLst/>
                <a:latin typeface="+mn-lt"/>
                <a:ea typeface="Times New Roman" panose="02020603050405020304" pitchFamily="18" charset="0"/>
              </a:rPr>
            </a:br>
            <a:endParaRPr lang="en-GB" dirty="0">
              <a:latin typeface="+mn-lt"/>
            </a:endParaRPr>
          </a:p>
        </p:txBody>
      </p:sp>
      <p:sp>
        <p:nvSpPr>
          <p:cNvPr id="4" name="Title 1">
            <a:extLst>
              <a:ext uri="{FF2B5EF4-FFF2-40B4-BE49-F238E27FC236}">
                <a16:creationId xmlns:a16="http://schemas.microsoft.com/office/drawing/2014/main" id="{30474E5B-61C9-ABE0-4C73-8ED6C37E351A}"/>
              </a:ext>
            </a:extLst>
          </p:cNvPr>
          <p:cNvSpPr txBox="1">
            <a:spLocks/>
          </p:cNvSpPr>
          <p:nvPr/>
        </p:nvSpPr>
        <p:spPr>
          <a:xfrm>
            <a:off x="205058" y="3508407"/>
            <a:ext cx="11376260" cy="3003081"/>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just">
              <a:lnSpc>
                <a:spcPct val="100000"/>
              </a:lnSpc>
              <a:spcBef>
                <a:spcPts val="300"/>
              </a:spcBef>
              <a:spcAft>
                <a:spcPts val="300"/>
              </a:spcAft>
              <a:tabLst>
                <a:tab pos="3330575" algn="l"/>
              </a:tabLst>
            </a:pPr>
            <a:r>
              <a:rPr lang="en-GB" sz="1600" b="1" u="sng" dirty="0">
                <a:solidFill>
                  <a:srgbClr val="0070C0"/>
                </a:solidFill>
                <a:latin typeface="+mn-lt"/>
                <a:ea typeface="Times New Roman" panose="02020603050405020304" pitchFamily="18" charset="0"/>
              </a:rPr>
              <a:t>RESPONSE FROM HS2</a:t>
            </a:r>
          </a:p>
          <a:p>
            <a:pPr algn="just">
              <a:lnSpc>
                <a:spcPct val="100000"/>
              </a:lnSpc>
              <a:spcBef>
                <a:spcPts val="300"/>
              </a:spcBef>
              <a:spcAft>
                <a:spcPts val="300"/>
              </a:spcAft>
              <a:tabLst>
                <a:tab pos="3330575" algn="l"/>
              </a:tabLst>
            </a:pPr>
            <a:endParaRPr lang="en-GB" sz="1600" b="1" u="sng" dirty="0">
              <a:solidFill>
                <a:srgbClr val="0070C0"/>
              </a:solidFill>
              <a:latin typeface="+mn-lt"/>
              <a:ea typeface="Times New Roman" panose="02020603050405020304" pitchFamily="18" charset="0"/>
            </a:endParaRPr>
          </a:p>
          <a:p>
            <a:pPr marL="342900" lvl="0" indent="-342900">
              <a:lnSpc>
                <a:spcPct val="100000"/>
              </a:lnSpc>
              <a:spcBef>
                <a:spcPts val="300"/>
              </a:spcBef>
              <a:spcAft>
                <a:spcPts val="300"/>
              </a:spcAft>
              <a:buFont typeface="Wingdings" panose="05000000000000000000" pitchFamily="2" charset="2"/>
              <a:buChar char=""/>
              <a:tabLst>
                <a:tab pos="457200" algn="l"/>
              </a:tabLst>
            </a:pPr>
            <a:r>
              <a:rPr lang="en-GB" sz="1600" dirty="0">
                <a:solidFill>
                  <a:srgbClr val="0070C0"/>
                </a:solidFill>
                <a:effectLst/>
                <a:latin typeface="+mn-lt"/>
                <a:ea typeface="Times New Roman" panose="02020603050405020304" pitchFamily="18" charset="0"/>
                <a:cs typeface="Aptos" panose="020B0004020202020204" pitchFamily="34" charset="0"/>
              </a:rPr>
              <a:t>The Mesolithic settlement site discovered by HS2 and preserved in-situ is fenced off and is located approximately 112 meters away from ZC47R tower and within HS2 vested land - hence is not part of this consent sought under Sch16 reinstatement application.</a:t>
            </a:r>
            <a:endParaRPr lang="en-GB" sz="1600" dirty="0">
              <a:solidFill>
                <a:srgbClr val="0070C0"/>
              </a:solidFill>
              <a:effectLst/>
              <a:latin typeface="+mn-lt"/>
              <a:ea typeface="Aptos" panose="020B0004020202020204" pitchFamily="34" charset="0"/>
              <a:cs typeface="Aptos" panose="020B0004020202020204" pitchFamily="34" charset="0"/>
            </a:endParaRPr>
          </a:p>
          <a:p>
            <a:pPr marL="342900" lvl="0" indent="-342900">
              <a:lnSpc>
                <a:spcPct val="100000"/>
              </a:lnSpc>
              <a:spcBef>
                <a:spcPts val="300"/>
              </a:spcBef>
              <a:spcAft>
                <a:spcPts val="300"/>
              </a:spcAft>
              <a:buFont typeface="Wingdings" panose="05000000000000000000" pitchFamily="2" charset="2"/>
              <a:buChar char=""/>
              <a:tabLst>
                <a:tab pos="457200" algn="l"/>
              </a:tabLst>
            </a:pPr>
            <a:r>
              <a:rPr lang="en-GB" sz="1600" dirty="0">
                <a:solidFill>
                  <a:srgbClr val="0070C0"/>
                </a:solidFill>
                <a:effectLst/>
                <a:latin typeface="+mn-lt"/>
                <a:ea typeface="Times New Roman" panose="02020603050405020304" pitchFamily="18" charset="0"/>
                <a:cs typeface="Aptos" panose="020B0004020202020204" pitchFamily="34" charset="0"/>
              </a:rPr>
              <a:t>The nearest NGET reinstatement works as part of Sch16 reinstatement application (the plots 15 and 16 in the extract above)  are located on the other side of the existing railway and have no impact to Mesolithic settlement site.</a:t>
            </a:r>
            <a:endParaRPr lang="en-GB" sz="1600" dirty="0">
              <a:solidFill>
                <a:srgbClr val="0070C0"/>
              </a:solidFill>
              <a:effectLst/>
              <a:latin typeface="+mn-lt"/>
              <a:ea typeface="Aptos" panose="020B0004020202020204" pitchFamily="34" charset="0"/>
              <a:cs typeface="Aptos" panose="020B0004020202020204" pitchFamily="34" charset="0"/>
            </a:endParaRPr>
          </a:p>
          <a:p>
            <a:pPr marL="342900" lvl="0" indent="-342900">
              <a:lnSpc>
                <a:spcPct val="100000"/>
              </a:lnSpc>
              <a:spcBef>
                <a:spcPts val="300"/>
              </a:spcBef>
              <a:spcAft>
                <a:spcPts val="300"/>
              </a:spcAft>
              <a:buFont typeface="Wingdings" panose="05000000000000000000" pitchFamily="2" charset="2"/>
              <a:buChar char=""/>
              <a:tabLst>
                <a:tab pos="457200" algn="l"/>
              </a:tabLst>
            </a:pPr>
            <a:r>
              <a:rPr lang="en-GB" sz="1600" dirty="0">
                <a:solidFill>
                  <a:srgbClr val="0070C0"/>
                </a:solidFill>
                <a:effectLst/>
                <a:latin typeface="+mn-lt"/>
                <a:ea typeface="Times New Roman" panose="02020603050405020304" pitchFamily="18" charset="0"/>
                <a:cs typeface="Aptos" panose="020B0004020202020204" pitchFamily="34" charset="0"/>
              </a:rPr>
              <a:t>The work to ensure the preservation of the Mesolithic settlement site was completed by HS2 (Fusion) in 2021 in agreement with and consultation with Historic England (the project design attached to the email for reference).</a:t>
            </a:r>
            <a:br>
              <a:rPr lang="en-GB" sz="1600" dirty="0">
                <a:solidFill>
                  <a:srgbClr val="0070C0"/>
                </a:solidFill>
                <a:latin typeface="+mn-lt"/>
                <a:ea typeface="Times New Roman" panose="02020603050405020304" pitchFamily="18" charset="0"/>
              </a:rPr>
            </a:br>
            <a:endParaRPr lang="en-GB" sz="1600" dirty="0">
              <a:solidFill>
                <a:srgbClr val="0070C0"/>
              </a:solidFill>
              <a:latin typeface="+mn-lt"/>
            </a:endParaRPr>
          </a:p>
        </p:txBody>
      </p:sp>
      <p:sp>
        <p:nvSpPr>
          <p:cNvPr id="3" name="TextBox 2">
            <a:extLst>
              <a:ext uri="{FF2B5EF4-FFF2-40B4-BE49-F238E27FC236}">
                <a16:creationId xmlns:a16="http://schemas.microsoft.com/office/drawing/2014/main" id="{BF5C4B3C-A10E-401B-35C9-E295F3E62B8D}"/>
              </a:ext>
            </a:extLst>
          </p:cNvPr>
          <p:cNvSpPr txBox="1"/>
          <p:nvPr/>
        </p:nvSpPr>
        <p:spPr>
          <a:xfrm>
            <a:off x="0" y="0"/>
            <a:ext cx="12192000" cy="369332"/>
          </a:xfrm>
          <a:prstGeom prst="rect">
            <a:avLst/>
          </a:prstGeom>
          <a:solidFill>
            <a:schemeClr val="tx2">
              <a:lumMod val="75000"/>
              <a:lumOff val="25000"/>
            </a:schemeClr>
          </a:solidFill>
        </p:spPr>
        <p:txBody>
          <a:bodyPr wrap="square" rtlCol="0">
            <a:spAutoFit/>
          </a:bodyPr>
          <a:lstStyle/>
          <a:p>
            <a:pPr algn="r"/>
            <a:r>
              <a:rPr lang="en-GB" b="1" dirty="0">
                <a:solidFill>
                  <a:schemeClr val="bg1"/>
                </a:solidFill>
              </a:rPr>
              <a:t>HS2</a:t>
            </a:r>
          </a:p>
        </p:txBody>
      </p:sp>
    </p:spTree>
    <p:extLst>
      <p:ext uri="{BB962C8B-B14F-4D97-AF65-F5344CB8AC3E}">
        <p14:creationId xmlns:p14="http://schemas.microsoft.com/office/powerpoint/2010/main" val="57710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3D41D6ABD2BF44A8577E7E70977C24" ma:contentTypeVersion="20" ma:contentTypeDescription="Create a new document." ma:contentTypeScope="" ma:versionID="216fdd0c9eea1776bb9e757846637791">
  <xsd:schema xmlns:xsd="http://www.w3.org/2001/XMLSchema" xmlns:xs="http://www.w3.org/2001/XMLSchema" xmlns:p="http://schemas.microsoft.com/office/2006/metadata/properties" xmlns:ns2="52c25619-dce8-4858-8ca8-4517a0de4051" xmlns:ns3="3c833385-f152-468b-bcbb-e7a43554f696" xmlns:ns4="6be5dfe6-1706-4b72-9ee2-ab07c3cef907" targetNamespace="http://schemas.microsoft.com/office/2006/metadata/properties" ma:root="true" ma:fieldsID="46021603ca14c2d14795732d8c75ec35" ns2:_="" ns3:_="" ns4:_="">
    <xsd:import namespace="52c25619-dce8-4858-8ca8-4517a0de4051"/>
    <xsd:import namespace="3c833385-f152-468b-bcbb-e7a43554f696"/>
    <xsd:import namespace="6be5dfe6-1706-4b72-9ee2-ab07c3cef90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LengthInSeconds" minOccurs="0"/>
                <xsd:element ref="ns2:lcf76f155ced4ddcb4097134ff3c332f" minOccurs="0"/>
                <xsd:element ref="ns4:TaxCatchAll" minOccurs="0"/>
                <xsd:element ref="ns2:MediaServiceLocation" minOccurs="0"/>
                <xsd:element ref="ns2:Owne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c25619-dce8-4858-8ca8-4517a0de405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fea3f29-b9b5-4fd8-8144-7850a058dc3e"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element name="Owner" ma:index="24" nillable="true" ma:displayName="Owner" ma:format="Dropdown" ma:list="UserInfo" ma:SharePointGroup="0"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c833385-f152-468b-bcbb-e7a43554f69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be5dfe6-1706-4b72-9ee2-ab07c3cef907" elementFormDefault="qualified">
    <xsd:import namespace="http://schemas.microsoft.com/office/2006/documentManagement/types"/>
    <xsd:import namespace="http://schemas.microsoft.com/office/infopath/2007/PartnerControls"/>
    <xsd:element name="TaxCatchAll" ma:index="22" nillable="true" ma:displayName="Taxonomy Catch All Column" ma:hidden="true" ma:list="{72efb71d-1d3e-44d7-8138-dff9de2f4ad0}" ma:internalName="TaxCatchAll" ma:showField="CatchAllData" ma:web="3c833385-f152-468b-bcbb-e7a43554f69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be5dfe6-1706-4b72-9ee2-ab07c3cef907" xsi:nil="true"/>
    <lcf76f155ced4ddcb4097134ff3c332f xmlns="52c25619-dce8-4858-8ca8-4517a0de4051">
      <Terms xmlns="http://schemas.microsoft.com/office/infopath/2007/PartnerControls"/>
    </lcf76f155ced4ddcb4097134ff3c332f>
    <Owner xmlns="52c25619-dce8-4858-8ca8-4517a0de4051">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B71645A-536E-472B-B5CB-C32B8EF67C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2c25619-dce8-4858-8ca8-4517a0de4051"/>
    <ds:schemaRef ds:uri="3c833385-f152-468b-bcbb-e7a43554f696"/>
    <ds:schemaRef ds:uri="6be5dfe6-1706-4b72-9ee2-ab07c3cef90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5423BE6-C18E-480A-AFE7-504028D25DE3}">
  <ds:schemaRefs>
    <ds:schemaRef ds:uri="http://schemas.microsoft.com/office/2006/metadata/properties"/>
    <ds:schemaRef ds:uri="http://schemas.microsoft.com/office/infopath/2007/PartnerControls"/>
    <ds:schemaRef ds:uri="6be5dfe6-1706-4b72-9ee2-ab07c3cef907"/>
    <ds:schemaRef ds:uri="52c25619-dce8-4858-8ca8-4517a0de4051"/>
  </ds:schemaRefs>
</ds:datastoreItem>
</file>

<file path=customXml/itemProps3.xml><?xml version="1.0" encoding="utf-8"?>
<ds:datastoreItem xmlns:ds="http://schemas.openxmlformats.org/officeDocument/2006/customXml" ds:itemID="{CABAA601-6B1A-464B-A667-053073874B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35</TotalTime>
  <Words>332</Words>
  <Application>Microsoft Office PowerPoint</Application>
  <PresentationFormat>Widescreen</PresentationFormat>
  <Paragraphs>16</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Aptos</vt:lpstr>
      <vt:lpstr>Aptos Display</vt:lpstr>
      <vt:lpstr>Arial</vt:lpstr>
      <vt:lpstr>Wingdings</vt:lpstr>
      <vt:lpstr>Office Theme</vt:lpstr>
      <vt:lpstr>NGET ZC Sch16 reinstatement works</vt:lpstr>
      <vt:lpstr>Extract from NGET reinstatement plan with added archaeological site location:</vt:lpstr>
      <vt:lpstr>REQUEST CLARIFICATION OF ARCHAEOLOGICAL IMPACT AND POSSIBLE MODIFICATION OF THE SITE RESTORATION SCHEME   The Greater London Archaeological Advisory Service (GLAAS) provides archaeological advice to boroughs in accordance with the principles set out in the National Planning Policy Framework and GLAAS Charter.  In the present context, GLAAS has been providing advice to yourselves and HS2 Ltd on mitigating the archaeological impact of the new railway since the project’s inception and we continue to liaise closely with HS2’s historic environment team and their consultants.   The proposed works are located on ground already evaluated for archaeological interest but Pylon ZC47R lies next to an important Mesolithic settlement site discovered by HS2 and preserved in-situ.   There is no mention of this site in the submitted documentation so I request further information as to how it will be avoided and protected in case there is a need to require the scheme’s modification to preserve this site of archaeological interest.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Julija Buxton</dc:creator>
  <cp:lastModifiedBy>Julija Buxton</cp:lastModifiedBy>
  <cp:revision>1</cp:revision>
  <dcterms:created xsi:type="dcterms:W3CDTF">2024-12-05T14:21:28Z</dcterms:created>
  <dcterms:modified xsi:type="dcterms:W3CDTF">2024-12-05T15:36:21Z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df41d74-9bad-455a-ad84-ae44598678c6_Enabled">
    <vt:lpwstr>true</vt:lpwstr>
  </property>
  <property fmtid="{D5CDD505-2E9C-101B-9397-08002B2CF9AE}" pid="3" name="MSIP_Label_fdf41d74-9bad-455a-ad84-ae44598678c6_SetDate">
    <vt:lpwstr>2024-12-05T14:28:37Z</vt:lpwstr>
  </property>
  <property fmtid="{D5CDD505-2E9C-101B-9397-08002B2CF9AE}" pid="4" name="MSIP_Label_fdf41d74-9bad-455a-ad84-ae44598678c6_Method">
    <vt:lpwstr>Privileged</vt:lpwstr>
  </property>
  <property fmtid="{D5CDD505-2E9C-101B-9397-08002B2CF9AE}" pid="5" name="MSIP_Label_fdf41d74-9bad-455a-ad84-ae44598678c6_Name">
    <vt:lpwstr>UK-Official-Sensitive Only</vt:lpwstr>
  </property>
  <property fmtid="{D5CDD505-2E9C-101B-9397-08002B2CF9AE}" pid="6" name="MSIP_Label_fdf41d74-9bad-455a-ad84-ae44598678c6_SiteId">
    <vt:lpwstr>efe042fe-c4cf-4e6b-a8d4-23234c69c5ec</vt:lpwstr>
  </property>
  <property fmtid="{D5CDD505-2E9C-101B-9397-08002B2CF9AE}" pid="7" name="MSIP_Label_fdf41d74-9bad-455a-ad84-ae44598678c6_ActionId">
    <vt:lpwstr>41e6acf2-1d16-49ae-93b5-14852ff20b6d</vt:lpwstr>
  </property>
  <property fmtid="{D5CDD505-2E9C-101B-9397-08002B2CF9AE}" pid="8" name="MSIP_Label_fdf41d74-9bad-455a-ad84-ae44598678c6_ContentBits">
    <vt:lpwstr>0</vt:lpwstr>
  </property>
  <property fmtid="{D5CDD505-2E9C-101B-9397-08002B2CF9AE}" pid="9" name="ContentTypeId">
    <vt:lpwstr>0x0101009D3D41D6ABD2BF44A8577E7E70977C24</vt:lpwstr>
  </property>
  <property fmtid="{D5CDD505-2E9C-101B-9397-08002B2CF9AE}" pid="10" name="MediaServiceImageTags">
    <vt:lpwstr/>
  </property>
</Properties>
</file>